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Override PartName="/docMetadata/LabelInfo.xml" ContentType="application/vnd.ms-office.classificationlabel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6" Type="http://schemas.microsoft.com/office/2020/02/relationships/classificationlabels" Target="docMetadata/LabelInfo.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p:sldMasterIdLst>
    <p:sldMasterId id="2147483648" r:id="rId4"/>
    <p:sldMasterId id="2147483660" r:id="rId5"/>
  </p:sldMasterIdLst>
  <p:notesMasterIdLst>
    <p:notesMasterId r:id="rId31"/>
  </p:notesMasterIdLst>
  <p:sldIdLst>
    <p:sldId id="350" r:id="rId6"/>
    <p:sldId id="351" r:id="rId7"/>
    <p:sldId id="272" r:id="rId8"/>
    <p:sldId id="339" r:id="rId9"/>
    <p:sldId id="360" r:id="rId10"/>
    <p:sldId id="331" r:id="rId11"/>
    <p:sldId id="334" r:id="rId12"/>
    <p:sldId id="335" r:id="rId13"/>
    <p:sldId id="293" r:id="rId14"/>
    <p:sldId id="295" r:id="rId15"/>
    <p:sldId id="290" r:id="rId16"/>
    <p:sldId id="283" r:id="rId17"/>
    <p:sldId id="317" r:id="rId18"/>
    <p:sldId id="284" r:id="rId19"/>
    <p:sldId id="302" r:id="rId20"/>
    <p:sldId id="287" r:id="rId21"/>
    <p:sldId id="288" r:id="rId22"/>
    <p:sldId id="306" r:id="rId23"/>
    <p:sldId id="361" r:id="rId24"/>
    <p:sldId id="307" r:id="rId25"/>
    <p:sldId id="309" r:id="rId26"/>
    <p:sldId id="301" r:id="rId27"/>
    <p:sldId id="310" r:id="rId28"/>
    <p:sldId id="362" r:id="rId29"/>
    <p:sldId id="279" r:id="rId30"/>
  </p:sldIdLst>
  <p:sldSz cx="9144000" cy="6858000" type="screen4x3"/>
  <p:notesSz cx="6858000" cy="9144000"/>
  <p:defaultTextStyle>
    <a:defPPr>
      <a:defRPr lang="en-US"/>
    </a:defPPr>
    <a:lvl1pPr algn="l" rtl="0" eaLnBrk="0" fontAlgn="base" hangingPunct="0">
      <a:spcBef>
        <a:spcPct val="0"/>
      </a:spcBef>
      <a:spcAft>
        <a:spcPct val="0"/>
      </a:spcAft>
      <a:defRPr sz="2400" kern="1200">
        <a:solidFill>
          <a:schemeClr val="tx1"/>
        </a:solidFill>
        <a:latin typeface="Times" panose="02020603050405020304" pitchFamily="18" charset="0"/>
        <a:ea typeface="+mn-ea"/>
        <a:cs typeface="+mn-cs"/>
      </a:defRPr>
    </a:lvl1pPr>
    <a:lvl2pPr marL="457200" algn="l" rtl="0" eaLnBrk="0" fontAlgn="base" hangingPunct="0">
      <a:spcBef>
        <a:spcPct val="0"/>
      </a:spcBef>
      <a:spcAft>
        <a:spcPct val="0"/>
      </a:spcAft>
      <a:defRPr sz="2400" kern="1200">
        <a:solidFill>
          <a:schemeClr val="tx1"/>
        </a:solidFill>
        <a:latin typeface="Times" panose="02020603050405020304" pitchFamily="18" charset="0"/>
        <a:ea typeface="+mn-ea"/>
        <a:cs typeface="+mn-cs"/>
      </a:defRPr>
    </a:lvl2pPr>
    <a:lvl3pPr marL="914400" algn="l" rtl="0" eaLnBrk="0" fontAlgn="base" hangingPunct="0">
      <a:spcBef>
        <a:spcPct val="0"/>
      </a:spcBef>
      <a:spcAft>
        <a:spcPct val="0"/>
      </a:spcAft>
      <a:defRPr sz="2400" kern="1200">
        <a:solidFill>
          <a:schemeClr val="tx1"/>
        </a:solidFill>
        <a:latin typeface="Times" panose="02020603050405020304" pitchFamily="18" charset="0"/>
        <a:ea typeface="+mn-ea"/>
        <a:cs typeface="+mn-cs"/>
      </a:defRPr>
    </a:lvl3pPr>
    <a:lvl4pPr marL="1371600" algn="l" rtl="0" eaLnBrk="0" fontAlgn="base" hangingPunct="0">
      <a:spcBef>
        <a:spcPct val="0"/>
      </a:spcBef>
      <a:spcAft>
        <a:spcPct val="0"/>
      </a:spcAft>
      <a:defRPr sz="2400" kern="1200">
        <a:solidFill>
          <a:schemeClr val="tx1"/>
        </a:solidFill>
        <a:latin typeface="Times" panose="02020603050405020304" pitchFamily="18" charset="0"/>
        <a:ea typeface="+mn-ea"/>
        <a:cs typeface="+mn-cs"/>
      </a:defRPr>
    </a:lvl4pPr>
    <a:lvl5pPr marL="1828800" algn="l" rtl="0" eaLnBrk="0" fontAlgn="base" hangingPunct="0">
      <a:spcBef>
        <a:spcPct val="0"/>
      </a:spcBef>
      <a:spcAft>
        <a:spcPct val="0"/>
      </a:spcAft>
      <a:defRPr sz="2400" kern="1200">
        <a:solidFill>
          <a:schemeClr val="tx1"/>
        </a:solidFill>
        <a:latin typeface="Times" panose="02020603050405020304" pitchFamily="18" charset="0"/>
        <a:ea typeface="+mn-ea"/>
        <a:cs typeface="+mn-cs"/>
      </a:defRPr>
    </a:lvl5pPr>
    <a:lvl6pPr marL="2286000" algn="l" defTabSz="914400" rtl="0" eaLnBrk="1" latinLnBrk="0" hangingPunct="1">
      <a:defRPr sz="2400" kern="1200">
        <a:solidFill>
          <a:schemeClr val="tx1"/>
        </a:solidFill>
        <a:latin typeface="Times" panose="02020603050405020304" pitchFamily="18" charset="0"/>
        <a:ea typeface="+mn-ea"/>
        <a:cs typeface="+mn-cs"/>
      </a:defRPr>
    </a:lvl6pPr>
    <a:lvl7pPr marL="2743200" algn="l" defTabSz="914400" rtl="0" eaLnBrk="1" latinLnBrk="0" hangingPunct="1">
      <a:defRPr sz="2400" kern="1200">
        <a:solidFill>
          <a:schemeClr val="tx1"/>
        </a:solidFill>
        <a:latin typeface="Times" panose="02020603050405020304" pitchFamily="18" charset="0"/>
        <a:ea typeface="+mn-ea"/>
        <a:cs typeface="+mn-cs"/>
      </a:defRPr>
    </a:lvl7pPr>
    <a:lvl8pPr marL="3200400" algn="l" defTabSz="914400" rtl="0" eaLnBrk="1" latinLnBrk="0" hangingPunct="1">
      <a:defRPr sz="2400" kern="1200">
        <a:solidFill>
          <a:schemeClr val="tx1"/>
        </a:solidFill>
        <a:latin typeface="Times" panose="02020603050405020304" pitchFamily="18" charset="0"/>
        <a:ea typeface="+mn-ea"/>
        <a:cs typeface="+mn-cs"/>
      </a:defRPr>
    </a:lvl8pPr>
    <a:lvl9pPr marL="3657600" algn="l" defTabSz="914400" rtl="0" eaLnBrk="1" latinLnBrk="0" hangingPunct="1">
      <a:defRPr sz="2400" kern="1200">
        <a:solidFill>
          <a:schemeClr val="tx1"/>
        </a:solidFill>
        <a:latin typeface="Times" panose="02020603050405020304" pitchFamily="18"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A30134"/>
    <a:srgbClr val="F8981D"/>
    <a:srgbClr val="EE3224"/>
    <a:srgbClr val="006F51"/>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6510" autoAdjust="0"/>
    <p:restoredTop sz="95226" autoAdjust="0"/>
  </p:normalViewPr>
  <p:slideViewPr>
    <p:cSldViewPr>
      <p:cViewPr varScale="1">
        <p:scale>
          <a:sx n="73" d="100"/>
          <a:sy n="73" d="100"/>
        </p:scale>
        <p:origin x="1254" y="60"/>
      </p:cViewPr>
      <p:guideLst>
        <p:guide orient="horz" pos="2160"/>
        <p:guide pos="2880"/>
      </p:guideLst>
    </p:cSldViewPr>
  </p:slideViewPr>
  <p:outlineViewPr>
    <p:cViewPr>
      <p:scale>
        <a:sx n="33" d="100"/>
        <a:sy n="33" d="100"/>
      </p:scale>
      <p:origin x="0" y="84"/>
    </p:cViewPr>
  </p:outlineViewPr>
  <p:notesTextViewPr>
    <p:cViewPr>
      <p:scale>
        <a:sx n="100" d="100"/>
        <a:sy n="100" d="100"/>
      </p:scale>
      <p:origin x="0" y="0"/>
    </p:cViewPr>
  </p:notesTextViewPr>
  <p:sorterViewPr>
    <p:cViewPr>
      <p:scale>
        <a:sx n="100" d="100"/>
        <a:sy n="100"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 Type="http://schemas.openxmlformats.org/officeDocument/2006/relationships/customXml" Target="../customXml/item3.xml"/><Relationship Id="rId21" Type="http://schemas.openxmlformats.org/officeDocument/2006/relationships/slide" Target="slides/slide16.xml"/><Relationship Id="rId34" Type="http://schemas.openxmlformats.org/officeDocument/2006/relationships/theme" Target="theme/theme1.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viewProps" Target="viewProps.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slide" Target="slides/slide24.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presProps" Target="presProps.xml"/><Relationship Id="rId5" Type="http://schemas.openxmlformats.org/officeDocument/2006/relationships/slideMaster" Target="slideMasters/slideMaster2.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notesMaster" Target="notesMasters/notesMaster1.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tableStyles" Target="tableStyles.xml"/></Relationships>
</file>

<file path=ppt/diagrams/colors1.xml><?xml version="1.0" encoding="utf-8"?>
<dgm:colorsDef xmlns:dgm="http://schemas.openxmlformats.org/drawingml/2006/diagram" xmlns:a="http://schemas.openxmlformats.org/drawingml/2006/main" uniqueId="urn:microsoft.com/office/officeart/2005/8/colors/accent0_3">
  <dgm:title val=""/>
  <dgm:desc val=""/>
  <dgm:catLst>
    <dgm:cat type="mainScheme" pri="10300"/>
  </dgm:catLst>
  <dgm:styleLbl name="node0">
    <dgm:fillClrLst meth="repeat">
      <a:schemeClr val="dk2"/>
    </dgm:fillClrLst>
    <dgm:linClrLst meth="repeat">
      <a:schemeClr val="lt2"/>
    </dgm:linClrLst>
    <dgm:effectClrLst/>
    <dgm:txLinClrLst/>
    <dgm:txFillClrLst/>
    <dgm:txEffectClrLst/>
  </dgm:styleLbl>
  <dgm:styleLbl name="alignNode1">
    <dgm:fillClrLst meth="repeat">
      <a:schemeClr val="dk2"/>
    </dgm:fillClrLst>
    <dgm:linClrLst meth="repeat">
      <a:schemeClr val="dk2"/>
    </dgm:linClrLst>
    <dgm:effectClrLst/>
    <dgm:txLinClrLst/>
    <dgm:txFillClrLst/>
    <dgm:txEffectClrLst/>
  </dgm:styleLbl>
  <dgm:styleLbl name="node1">
    <dgm:fillClrLst meth="repeat">
      <a:schemeClr val="dk2"/>
    </dgm:fillClrLst>
    <dgm:linClrLst meth="repeat">
      <a:schemeClr val="lt2"/>
    </dgm:linClrLst>
    <dgm:effectClrLst/>
    <dgm:txLinClrLst/>
    <dgm:txFillClrLst/>
    <dgm:txEffectClrLst/>
  </dgm:styleLbl>
  <dgm:styleLbl name="lnNode1">
    <dgm:fillClrLst meth="repeat">
      <a:schemeClr val="dk2"/>
    </dgm:fillClrLst>
    <dgm:linClrLst meth="repeat">
      <a:schemeClr val="lt2"/>
    </dgm:linClrLst>
    <dgm:effectClrLst/>
    <dgm:txLinClrLst/>
    <dgm:txFillClrLst/>
    <dgm:txEffectClrLst/>
  </dgm:styleLbl>
  <dgm:styleLbl name="vennNode1">
    <dgm:fillClrLst meth="repeat">
      <a:schemeClr val="dk2">
        <a:alpha val="50000"/>
      </a:schemeClr>
    </dgm:fillClrLst>
    <dgm:linClrLst meth="repeat">
      <a:schemeClr val="lt2"/>
    </dgm:linClrLst>
    <dgm:effectClrLst/>
    <dgm:txLinClrLst/>
    <dgm:txFillClrLst/>
    <dgm:txEffectClrLst/>
  </dgm:styleLbl>
  <dgm:styleLbl name="node2">
    <dgm:fillClrLst meth="repeat">
      <a:schemeClr val="dk2"/>
    </dgm:fillClrLst>
    <dgm:linClrLst meth="repeat">
      <a:schemeClr val="lt2"/>
    </dgm:linClrLst>
    <dgm:effectClrLst/>
    <dgm:txLinClrLst/>
    <dgm:txFillClrLst/>
    <dgm:txEffectClrLst/>
  </dgm:styleLbl>
  <dgm:styleLbl name="node3">
    <dgm:fillClrLst meth="repeat">
      <a:schemeClr val="dk2"/>
    </dgm:fillClrLst>
    <dgm:linClrLst meth="repeat">
      <a:schemeClr val="lt2"/>
    </dgm:linClrLst>
    <dgm:effectClrLst/>
    <dgm:txLinClrLst/>
    <dgm:txFillClrLst/>
    <dgm:txEffectClrLst/>
  </dgm:styleLbl>
  <dgm:styleLbl name="node4">
    <dgm:fillClrLst meth="repeat">
      <a:schemeClr val="dk2"/>
    </dgm:fillClrLst>
    <dgm:linClrLst meth="repeat">
      <a:schemeClr val="lt2"/>
    </dgm:linClrLst>
    <dgm:effectClrLst/>
    <dgm:txLinClrLst/>
    <dgm:txFillClrLst/>
    <dgm:txEffectClrLst/>
  </dgm:styleLbl>
  <dgm:styleLbl name="fgImgPlace1">
    <dgm:fillClrLst meth="repeat">
      <a:schemeClr val="dk2">
        <a:tint val="50000"/>
      </a:schemeClr>
    </dgm:fillClrLst>
    <dgm:linClrLst meth="repeat">
      <a:schemeClr val="lt2"/>
    </dgm:linClrLst>
    <dgm:effectClrLst/>
    <dgm:txLinClrLst/>
    <dgm:txFillClrLst meth="repeat">
      <a:schemeClr val="lt2"/>
    </dgm:txFillClrLst>
    <dgm:txEffectClrLst/>
  </dgm:styleLbl>
  <dgm:styleLbl name="align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bg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sibTrans2D1">
    <dgm:fillClrLst meth="repeat">
      <a:schemeClr val="dk2">
        <a:tint val="60000"/>
      </a:schemeClr>
    </dgm:fillClrLst>
    <dgm:linClrLst meth="repeat">
      <a:schemeClr val="dk2">
        <a:tint val="60000"/>
      </a:schemeClr>
    </dgm:linClrLst>
    <dgm:effectClrLst/>
    <dgm:txLinClrLst/>
    <dgm:txFillClrLst/>
    <dgm:txEffectClrLst/>
  </dgm:styleLbl>
  <dgm:styleLbl name="fgSibTrans2D1">
    <dgm:fillClrLst meth="repeat">
      <a:schemeClr val="dk2">
        <a:tint val="60000"/>
      </a:schemeClr>
    </dgm:fillClrLst>
    <dgm:linClrLst meth="repeat">
      <a:schemeClr val="dk2">
        <a:tint val="60000"/>
      </a:schemeClr>
    </dgm:linClrLst>
    <dgm:effectClrLst/>
    <dgm:txLinClrLst/>
    <dgm:txFillClrLst/>
    <dgm:txEffectClrLst/>
  </dgm:styleLbl>
  <dgm:styleLbl name="bgSibTrans2D1">
    <dgm:fillClrLst meth="repeat">
      <a:schemeClr val="dk2">
        <a:tint val="60000"/>
      </a:schemeClr>
    </dgm:fillClrLst>
    <dgm:linClrLst meth="repeat">
      <a:schemeClr val="dk2">
        <a:tint val="60000"/>
      </a:schemeClr>
    </dgm:linClrLst>
    <dgm:effectClrLst/>
    <dgm:txLinClrLst/>
    <dgm:txFillClrLst/>
    <dgm:txEffectClrLst/>
  </dgm:styleLbl>
  <dgm:styleLbl name="sibTrans1D1">
    <dgm:fillClrLst meth="repeat">
      <a:schemeClr val="dk2"/>
    </dgm:fillClrLst>
    <dgm:linClrLst meth="repeat">
      <a:schemeClr val="dk2"/>
    </dgm:linClrLst>
    <dgm:effectClrLst/>
    <dgm:txLinClrLst/>
    <dgm:txFillClrLst meth="repeat">
      <a:schemeClr val="lt2"/>
    </dgm:txFillClrLst>
    <dgm:txEffectClrLst/>
  </dgm:styleLbl>
  <dgm:styleLbl name="callout">
    <dgm:fillClrLst meth="repeat">
      <a:schemeClr val="dk2"/>
    </dgm:fillClrLst>
    <dgm:linClrLst meth="repeat">
      <a:schemeClr val="dk2">
        <a:tint val="50000"/>
      </a:schemeClr>
    </dgm:linClrLst>
    <dgm:effectClrLst/>
    <dgm:txLinClrLst/>
    <dgm:txFillClrLst meth="repeat">
      <a:schemeClr val="lt2"/>
    </dgm:txFillClrLst>
    <dgm:txEffectClrLst/>
  </dgm:styleLbl>
  <dgm:styleLbl name="asst0">
    <dgm:fillClrLst meth="repeat">
      <a:schemeClr val="dk2"/>
    </dgm:fillClrLst>
    <dgm:linClrLst meth="repeat">
      <a:schemeClr val="lt2"/>
    </dgm:linClrLst>
    <dgm:effectClrLst/>
    <dgm:txLinClrLst/>
    <dgm:txFillClrLst/>
    <dgm:txEffectClrLst/>
  </dgm:styleLbl>
  <dgm:styleLbl name="asst1">
    <dgm:fillClrLst meth="repeat">
      <a:schemeClr val="dk2"/>
    </dgm:fillClrLst>
    <dgm:linClrLst meth="repeat">
      <a:schemeClr val="lt2"/>
    </dgm:linClrLst>
    <dgm:effectClrLst/>
    <dgm:txLinClrLst/>
    <dgm:txFillClrLst/>
    <dgm:txEffectClrLst/>
  </dgm:styleLbl>
  <dgm:styleLbl name="asst2">
    <dgm:fillClrLst meth="repeat">
      <a:schemeClr val="dk2"/>
    </dgm:fillClrLst>
    <dgm:linClrLst meth="repeat">
      <a:schemeClr val="lt2"/>
    </dgm:linClrLst>
    <dgm:effectClrLst/>
    <dgm:txLinClrLst/>
    <dgm:txFillClrLst/>
    <dgm:txEffectClrLst/>
  </dgm:styleLbl>
  <dgm:styleLbl name="asst3">
    <dgm:fillClrLst meth="repeat">
      <a:schemeClr val="dk2"/>
    </dgm:fillClrLst>
    <dgm:linClrLst meth="repeat">
      <a:schemeClr val="lt2"/>
    </dgm:linClrLst>
    <dgm:effectClrLst/>
    <dgm:txLinClrLst/>
    <dgm:txFillClrLst/>
    <dgm:txEffectClrLst/>
  </dgm:styleLbl>
  <dgm:styleLbl name="asst4">
    <dgm:fillClrLst meth="repeat">
      <a:schemeClr val="dk2"/>
    </dgm:fillClrLst>
    <dgm:linClrLst meth="repeat">
      <a:schemeClr val="lt2"/>
    </dgm:linClrLst>
    <dgm:effectClrLst/>
    <dgm:txLinClrLst/>
    <dgm:txFillClrLst/>
    <dgm:txEffectClrLst/>
  </dgm:styleLbl>
  <dgm:styleLbl name="parChTrans2D1">
    <dgm:fillClrLst meth="repeat">
      <a:schemeClr val="dk2">
        <a:tint val="60000"/>
      </a:schemeClr>
    </dgm:fillClrLst>
    <dgm:linClrLst meth="repeat">
      <a:schemeClr val="dk2">
        <a:tint val="60000"/>
      </a:schemeClr>
    </dgm:linClrLst>
    <dgm:effectClrLst/>
    <dgm:txLinClrLst/>
    <dgm:txFillClrLst meth="repeat">
      <a:schemeClr val="lt2"/>
    </dgm:txFillClrLst>
    <dgm:txEffectClrLst/>
  </dgm:styleLbl>
  <dgm:styleLbl name="parChTrans2D2">
    <dgm:fillClrLst meth="repeat">
      <a:schemeClr val="dk2"/>
    </dgm:fillClrLst>
    <dgm:linClrLst meth="repeat">
      <a:schemeClr val="dk2"/>
    </dgm:linClrLst>
    <dgm:effectClrLst/>
    <dgm:txLinClrLst/>
    <dgm:txFillClrLst meth="repeat">
      <a:schemeClr val="lt2"/>
    </dgm:txFillClrLst>
    <dgm:txEffectClrLst/>
  </dgm:styleLbl>
  <dgm:styleLbl name="parChTrans2D3">
    <dgm:fillClrLst meth="repeat">
      <a:schemeClr val="dk2"/>
    </dgm:fillClrLst>
    <dgm:linClrLst meth="repeat">
      <a:schemeClr val="dk2"/>
    </dgm:linClrLst>
    <dgm:effectClrLst/>
    <dgm:txLinClrLst/>
    <dgm:txFillClrLst meth="repeat">
      <a:schemeClr val="lt2"/>
    </dgm:txFillClrLst>
    <dgm:txEffectClrLst/>
  </dgm:styleLbl>
  <dgm:styleLbl name="parChTrans2D4">
    <dgm:fillClrLst meth="repeat">
      <a:schemeClr val="dk2"/>
    </dgm:fillClrLst>
    <dgm:linClrLst meth="repeat">
      <a:schemeClr val="dk2"/>
    </dgm:linClrLst>
    <dgm:effectClrLst/>
    <dgm:txLinClrLst/>
    <dgm:txFillClrLst meth="repeat">
      <a:schemeClr val="lt2"/>
    </dgm:txFillClrLst>
    <dgm:txEffectClrLst/>
  </dgm:styleLbl>
  <dgm:styleLbl name="parChTrans1D1">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2">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3">
    <dgm:fillClrLst meth="repeat">
      <a:schemeClr val="dk2"/>
    </dgm:fillClrLst>
    <dgm:linClrLst meth="repeat">
      <a:schemeClr val="dk2">
        <a:shade val="80000"/>
      </a:schemeClr>
    </dgm:linClrLst>
    <dgm:effectClrLst/>
    <dgm:txLinClrLst/>
    <dgm:txFillClrLst meth="repeat">
      <a:schemeClr val="tx1"/>
    </dgm:txFillClrLst>
    <dgm:txEffectClrLst/>
  </dgm:styleLbl>
  <dgm:styleLbl name="parChTrans1D4">
    <dgm:fillClrLst meth="repeat">
      <a:schemeClr val="dk2"/>
    </dgm:fillClrLst>
    <dgm:linClrLst meth="repeat">
      <a:schemeClr val="dk2">
        <a:shade val="80000"/>
      </a:schemeClr>
    </dgm:linClrLst>
    <dgm:effectClrLst/>
    <dgm:txLinClrLst/>
    <dgm:txFillClrLst meth="repeat">
      <a:schemeClr val="tx1"/>
    </dgm:txFillClrLst>
    <dgm:txEffectClrLst/>
  </dgm:styleLbl>
  <dgm:styleLbl name="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con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align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trAlignAcc1">
    <dgm:fillClrLst meth="repeat">
      <a:schemeClr val="lt2">
        <a:alpha val="40000"/>
      </a:schemeClr>
    </dgm:fillClrLst>
    <dgm:linClrLst meth="repeat">
      <a:schemeClr val="dk2"/>
    </dgm:linClrLst>
    <dgm:effectClrLst/>
    <dgm:txLinClrLst/>
    <dgm:txFillClrLst meth="repeat">
      <a:schemeClr val="dk1"/>
    </dgm:txFillClrLst>
    <dgm:txEffectClrLst/>
  </dgm:styleLbl>
  <dgm:styleLbl name="b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solidFgAcc1">
    <dgm:fillClrLst meth="repeat">
      <a:schemeClr val="lt2"/>
    </dgm:fillClrLst>
    <dgm:linClrLst meth="repeat">
      <a:schemeClr val="dk2"/>
    </dgm:linClrLst>
    <dgm:effectClrLst/>
    <dgm:txLinClrLst/>
    <dgm:txFillClrLst meth="repeat">
      <a:schemeClr val="dk1"/>
    </dgm:txFillClrLst>
    <dgm:txEffectClrLst/>
  </dgm:styleLbl>
  <dgm:styleLbl name="solidAlignAcc1">
    <dgm:fillClrLst meth="repeat">
      <a:schemeClr val="lt2"/>
    </dgm:fillClrLst>
    <dgm:linClrLst meth="repeat">
      <a:schemeClr val="dk2"/>
    </dgm:linClrLst>
    <dgm:effectClrLst/>
    <dgm:txLinClrLst/>
    <dgm:txFillClrLst meth="repeat">
      <a:schemeClr val="dk1"/>
    </dgm:txFillClrLst>
    <dgm:txEffectClrLst/>
  </dgm:styleLbl>
  <dgm:styleLbl name="solidBgAcc1">
    <dgm:fillClrLst meth="repeat">
      <a:schemeClr val="lt2"/>
    </dgm:fillClrLst>
    <dgm:linClrLst meth="repeat">
      <a:schemeClr val="dk2"/>
    </dgm:linClrLst>
    <dgm:effectClrLst/>
    <dgm:txLinClrLst/>
    <dgm:txFillClrLst meth="repeat">
      <a:schemeClr val="dk1"/>
    </dgm:txFillClrLst>
    <dgm:txEffectClrLst/>
  </dgm:styleLbl>
  <dgm:styleLbl name="f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align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b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fgAcc0">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2">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3">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4">
    <dgm:fillClrLst meth="repeat">
      <a:schemeClr val="lt2">
        <a:alpha val="90000"/>
      </a:schemeClr>
    </dgm:fillClrLst>
    <dgm:linClrLst meth="repeat">
      <a:schemeClr val="dk2"/>
    </dgm:linClrLst>
    <dgm:effectClrLst/>
    <dgm:txLinClrLst/>
    <dgm:txFillClrLst meth="repeat">
      <a:schemeClr val="dk1"/>
    </dgm:txFillClrLst>
    <dgm:txEffectClrLst/>
  </dgm:styleLbl>
  <dgm:styleLbl name="bgShp">
    <dgm:fillClrLst meth="repeat">
      <a:schemeClr val="dk2">
        <a:tint val="40000"/>
      </a:schemeClr>
    </dgm:fillClrLst>
    <dgm:linClrLst meth="repeat">
      <a:schemeClr val="dk2"/>
    </dgm:linClrLst>
    <dgm:effectClrLst/>
    <dgm:txLinClrLst/>
    <dgm:txFillClrLst meth="repeat">
      <a:schemeClr val="dk1"/>
    </dgm:txFillClrLst>
    <dgm:txEffectClrLst/>
  </dgm:styleLbl>
  <dgm:styleLbl name="dkBgShp">
    <dgm:fillClrLst meth="repeat">
      <a:schemeClr val="dk2">
        <a:shade val="80000"/>
      </a:schemeClr>
    </dgm:fillClrLst>
    <dgm:linClrLst meth="repeat">
      <a:schemeClr val="dk2"/>
    </dgm:linClrLst>
    <dgm:effectClrLst/>
    <dgm:txLinClrLst/>
    <dgm:txFillClrLst meth="repeat">
      <a:schemeClr val="lt1"/>
    </dgm:txFillClrLst>
    <dgm:txEffectClrLst/>
  </dgm:styleLbl>
  <dgm:styleLbl name="trBgShp">
    <dgm:fillClrLst meth="repeat">
      <a:schemeClr val="dk2">
        <a:tint val="50000"/>
        <a:alpha val="40000"/>
      </a:schemeClr>
    </dgm:fillClrLst>
    <dgm:linClrLst meth="repeat">
      <a:schemeClr val="dk2"/>
    </dgm:linClrLst>
    <dgm:effectClrLst/>
    <dgm:txLinClrLst/>
    <dgm:txFillClrLst meth="repeat">
      <a:schemeClr val="lt1"/>
    </dgm:txFillClrLst>
    <dgm:txEffectClrLst/>
  </dgm:styleLbl>
  <dgm:styleLbl name="fgShp">
    <dgm:fillClrLst meth="repeat">
      <a:schemeClr val="dk2">
        <a:tint val="60000"/>
      </a:schemeClr>
    </dgm:fillClrLst>
    <dgm:linClrLst meth="repeat">
      <a:schemeClr val="lt2"/>
    </dgm:linClrLst>
    <dgm:effectClrLst/>
    <dgm:txLinClrLst/>
    <dgm:txFillClrLst meth="repeat">
      <a:schemeClr val="dk1"/>
    </dgm:txFillClrLst>
    <dgm:txEffectClrLst/>
  </dgm:styleLbl>
  <dgm:styleLbl name="revTx">
    <dgm:fillClrLst meth="repeat">
      <a:schemeClr val="lt2">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colorful4">
  <dgm:title val=""/>
  <dgm:desc val=""/>
  <dgm:catLst>
    <dgm:cat type="colorful" pri="10400"/>
  </dgm:catLst>
  <dgm:styleLbl name="node0">
    <dgm:fillClrLst meth="repeat">
      <a:schemeClr val="accent3"/>
    </dgm:fillClrLst>
    <dgm:linClrLst meth="repeat">
      <a:schemeClr val="lt1"/>
    </dgm:linClrLst>
    <dgm:effectClrLst/>
    <dgm:txLinClrLst/>
    <dgm:txFillClrLst/>
    <dgm:txEffectClrLst/>
  </dgm:styleLbl>
  <dgm:styleLbl name="node1">
    <dgm:fillClrLst>
      <a:schemeClr val="accent4"/>
      <a:schemeClr val="accent5"/>
    </dgm:fillClrLst>
    <dgm:linClrLst meth="repeat">
      <a:schemeClr val="lt1"/>
    </dgm:linClrLst>
    <dgm:effectClrLst/>
    <dgm:txLinClrLst/>
    <dgm:txFillClrLst/>
    <dgm:txEffectClrLst/>
  </dgm:styleLbl>
  <dgm:styleLbl name="alignNode1">
    <dgm:fillClrLst>
      <a:schemeClr val="accent4"/>
      <a:schemeClr val="accent5"/>
    </dgm:fillClrLst>
    <dgm:linClrLst>
      <a:schemeClr val="accent4"/>
      <a:schemeClr val="accent5"/>
    </dgm:linClrLst>
    <dgm:effectClrLst/>
    <dgm:txLinClrLst/>
    <dgm:txFillClrLst/>
    <dgm:txEffectClrLst/>
  </dgm:styleLbl>
  <dgm:styleLbl name="lnNode1">
    <dgm:fillClrLst>
      <a:schemeClr val="accent4"/>
      <a:schemeClr val="accent5"/>
    </dgm:fillClrLst>
    <dgm:linClrLst meth="repeat">
      <a:schemeClr val="lt1"/>
    </dgm:linClrLst>
    <dgm:effectClrLst/>
    <dgm:txLinClrLst/>
    <dgm:txFillClrLst/>
    <dgm:txEffectClrLst/>
  </dgm:styleLbl>
  <dgm:styleLbl name="vennNode1">
    <dgm:fillClrLst>
      <a:schemeClr val="accent4">
        <a:alpha val="50000"/>
      </a:schemeClr>
      <a:schemeClr val="accent5">
        <a:alpha val="50000"/>
      </a:schemeClr>
    </dgm:fillClrLst>
    <dgm:linClrLst meth="repeat">
      <a:schemeClr val="lt1"/>
    </dgm:linClrLst>
    <dgm:effectClrLst/>
    <dgm:txLinClrLst/>
    <dgm:txFillClrLst/>
    <dgm:txEffectClrLst/>
  </dgm:styleLbl>
  <dgm:styleLbl name="node2">
    <dgm:fillClrLst>
      <a:schemeClr val="accent5"/>
    </dgm:fillClrLst>
    <dgm:linClrLst meth="repeat">
      <a:schemeClr val="lt1"/>
    </dgm:linClrLst>
    <dgm:effectClrLst/>
    <dgm:txLinClrLst/>
    <dgm:txFillClrLst/>
    <dgm:txEffectClrLst/>
  </dgm:styleLbl>
  <dgm:styleLbl name="node3">
    <dgm:fillClrLst>
      <a:schemeClr val="accent6"/>
    </dgm:fillClrLst>
    <dgm:linClrLst meth="repeat">
      <a:schemeClr val="lt1"/>
    </dgm:linClrLst>
    <dgm:effectClrLst/>
    <dgm:txLinClrLst/>
    <dgm:txFillClrLst/>
    <dgm:txEffectClrLst/>
  </dgm:styleLbl>
  <dgm:styleLbl name="node4">
    <dgm:fillClrLst>
      <a:schemeClr val="accent1"/>
    </dgm:fillClrLst>
    <dgm:linClrLst meth="repeat">
      <a:schemeClr val="lt1"/>
    </dgm:linClrLst>
    <dgm:effectClrLst/>
    <dgm:txLinClrLst/>
    <dgm:txFillClrLst/>
    <dgm:txEffectClrLst/>
  </dgm:styleLbl>
  <dgm:styleLbl name="fgImgPlace1">
    <dgm:fillClrLst>
      <a:schemeClr val="accent4">
        <a:tint val="50000"/>
      </a:schemeClr>
      <a:schemeClr val="accent5">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4"/>
      <a:schemeClr val="accent5"/>
    </dgm:fillClrLst>
    <dgm:linClrLst meth="repeat">
      <a:schemeClr val="lt1"/>
    </dgm:linClrLst>
    <dgm:effectClrLst/>
    <dgm:txLinClrLst/>
    <dgm:txFillClrLst/>
    <dgm:txEffectClrLst/>
  </dgm:styleLbl>
  <dgm:styleLbl name="fgSibTrans2D1">
    <dgm:fillClrLst>
      <a:schemeClr val="accent4"/>
      <a:schemeClr val="accent5"/>
    </dgm:fillClrLst>
    <dgm:linClrLst meth="repeat">
      <a:schemeClr val="lt1"/>
    </dgm:linClrLst>
    <dgm:effectClrLst/>
    <dgm:txLinClrLst/>
    <dgm:txFillClrLst meth="repeat">
      <a:schemeClr val="lt1"/>
    </dgm:txFillClrLst>
    <dgm:txEffectClrLst/>
  </dgm:styleLbl>
  <dgm:styleLbl name="bgSibTrans2D1">
    <dgm:fillClrLst>
      <a:schemeClr val="accent4"/>
      <a:schemeClr val="accent5"/>
    </dgm:fillClrLst>
    <dgm:linClrLst meth="repeat">
      <a:schemeClr val="lt1"/>
    </dgm:linClrLst>
    <dgm:effectClrLst/>
    <dgm:txLinClrLst/>
    <dgm:txFillClrLst meth="repeat">
      <a:schemeClr val="lt1"/>
    </dgm:txFillClrLst>
    <dgm:txEffectClrLst/>
  </dgm:styleLbl>
  <dgm:styleLbl name="sibTrans1D1">
    <dgm:fillClrLst/>
    <dgm:linClrLst>
      <a:schemeClr val="accent4"/>
      <a:schemeClr val="accent5"/>
    </dgm:linClrLst>
    <dgm:effectClrLst/>
    <dgm:txLinClrLst/>
    <dgm:txFillClrLst meth="repeat">
      <a:schemeClr val="tx1"/>
    </dgm:txFillClrLst>
    <dgm:txEffectClrLst/>
  </dgm:styleLbl>
  <dgm:styleLbl name="callout">
    <dgm:fillClrLst meth="repeat">
      <a:schemeClr val="accent4"/>
    </dgm:fillClrLst>
    <dgm:linClrLst meth="repeat">
      <a:schemeClr val="accent4">
        <a:tint val="50000"/>
      </a:schemeClr>
    </dgm:linClrLst>
    <dgm:effectClrLst/>
    <dgm:txLinClrLst/>
    <dgm:txFillClrLst meth="repeat">
      <a:schemeClr val="tx1"/>
    </dgm:txFillClrLst>
    <dgm:txEffectClrLst/>
  </dgm:styleLbl>
  <dgm:styleLbl name="asst0">
    <dgm:fillClrLst meth="repeat">
      <a:schemeClr val="accent4"/>
    </dgm:fillClrLst>
    <dgm:linClrLst meth="repeat">
      <a:schemeClr val="lt1">
        <a:shade val="80000"/>
      </a:schemeClr>
    </dgm:linClrLst>
    <dgm:effectClrLst/>
    <dgm:txLinClrLst/>
    <dgm:txFillClrLst/>
    <dgm:txEffectClrLst/>
  </dgm:styleLbl>
  <dgm:styleLbl name="asst1">
    <dgm:fillClrLst meth="repeat">
      <a:schemeClr val="accent5"/>
    </dgm:fillClrLst>
    <dgm:linClrLst meth="repeat">
      <a:schemeClr val="lt1">
        <a:shade val="80000"/>
      </a:schemeClr>
    </dgm:linClrLst>
    <dgm:effectClrLst/>
    <dgm:txLinClrLst/>
    <dgm:txFillClrLst/>
    <dgm:txEffectClrLst/>
  </dgm:styleLbl>
  <dgm:styleLbl name="asst2">
    <dgm:fillClrLst>
      <a:schemeClr val="accent6"/>
    </dgm:fillClrLst>
    <dgm:linClrLst meth="repeat">
      <a:schemeClr val="lt1"/>
    </dgm:linClrLst>
    <dgm:effectClrLst/>
    <dgm:txLinClrLst/>
    <dgm:txFillClrLst/>
    <dgm:txEffectClrLst/>
  </dgm:styleLbl>
  <dgm:styleLbl name="asst3">
    <dgm:fillClrLst>
      <a:schemeClr val="accent1"/>
    </dgm:fillClrLst>
    <dgm:linClrLst meth="repeat">
      <a:schemeClr val="lt1"/>
    </dgm:linClrLst>
    <dgm:effectClrLst/>
    <dgm:txLinClrLst/>
    <dgm:txFillClrLst/>
    <dgm:txEffectClrLst/>
  </dgm:styleLbl>
  <dgm:styleLbl name="asst4">
    <dgm:fillClrLst>
      <a:schemeClr val="accent2"/>
    </dgm:fillClrLst>
    <dgm:linClrLst meth="repeat">
      <a:schemeClr val="lt1"/>
    </dgm:linClrLst>
    <dgm:effectClrLst/>
    <dgm:txLinClrLst/>
    <dgm:txFillClrLst/>
    <dgm:txEffectClrLst/>
  </dgm:styleLbl>
  <dgm:styleLbl name="parChTrans2D1">
    <dgm:fillClrLst meth="repeat">
      <a:schemeClr val="accent4"/>
    </dgm:fillClrLst>
    <dgm:linClrLst meth="repeat">
      <a:schemeClr val="lt1"/>
    </dgm:linClrLst>
    <dgm:effectClrLst/>
    <dgm:txLinClrLst/>
    <dgm:txFillClrLst meth="repeat">
      <a:schemeClr val="lt1"/>
    </dgm:txFillClrLst>
    <dgm:txEffectClrLst/>
  </dgm:styleLbl>
  <dgm:styleLbl name="parChTrans2D2">
    <dgm:fillClrLst meth="repeat">
      <a:schemeClr val="accent5"/>
    </dgm:fillClrLst>
    <dgm:linClrLst meth="repeat">
      <a:schemeClr val="lt1"/>
    </dgm:linClrLst>
    <dgm:effectClrLst/>
    <dgm:txLinClrLst/>
    <dgm:txFillClrLst/>
    <dgm:txEffectClrLst/>
  </dgm:styleLbl>
  <dgm:styleLbl name="parChTrans2D3">
    <dgm:fillClrLst meth="repeat">
      <a:schemeClr val="accent5"/>
    </dgm:fillClrLst>
    <dgm:linClrLst meth="repeat">
      <a:schemeClr val="lt1"/>
    </dgm:linClrLst>
    <dgm:effectClrLst/>
    <dgm:txLinClrLst/>
    <dgm:txFillClrLst/>
    <dgm:txEffectClrLst/>
  </dgm:styleLbl>
  <dgm:styleLbl name="parChTrans2D4">
    <dgm:fillClrLst meth="repeat">
      <a:schemeClr val="accent6"/>
    </dgm:fillClrLst>
    <dgm:linClrLst meth="repeat">
      <a:schemeClr val="lt1"/>
    </dgm:linClrLst>
    <dgm:effectClrLst/>
    <dgm:txLinClrLst/>
    <dgm:txFillClrLst meth="repeat">
      <a:schemeClr val="lt1"/>
    </dgm:txFillClrLst>
    <dgm:txEffectClrLst/>
  </dgm:styleLbl>
  <dgm:styleLbl name="parChTrans1D1">
    <dgm:fillClrLst meth="repeat">
      <a:schemeClr val="accent4"/>
    </dgm:fillClrLst>
    <dgm:linClrLst meth="repeat">
      <a:schemeClr val="accent4"/>
    </dgm:linClrLst>
    <dgm:effectClrLst/>
    <dgm:txLinClrLst/>
    <dgm:txFillClrLst meth="repeat">
      <a:schemeClr val="tx1"/>
    </dgm:txFillClrLst>
    <dgm:txEffectClrLst/>
  </dgm:styleLbl>
  <dgm:styleLbl name="parChTrans1D2">
    <dgm:fillClrLst meth="repeat">
      <a:schemeClr val="accent4">
        <a:tint val="90000"/>
      </a:schemeClr>
    </dgm:fillClrLst>
    <dgm:linClrLst meth="repeat">
      <a:schemeClr val="accent5"/>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6"/>
    </dgm:linClrLst>
    <dgm:effectClrLst/>
    <dgm:txLinClrLst/>
    <dgm:txFillClrLst meth="repeat">
      <a:schemeClr val="tx1"/>
    </dgm:txFillClrLst>
    <dgm:txEffectClrLst/>
  </dgm:styleLbl>
  <dgm:styleLbl name="parChTrans1D4">
    <dgm:fillClrLst meth="repeat">
      <a:schemeClr val="accent4">
        <a:tint val="50000"/>
      </a:schemeClr>
    </dgm:fillClrLst>
    <dgm:linClrLst meth="repeat">
      <a:schemeClr val="accent1"/>
    </dgm:linClrLst>
    <dgm:effectClrLst/>
    <dgm:txLinClrLst/>
    <dgm:txFillClrLst meth="repeat">
      <a:schemeClr val="tx1"/>
    </dgm:txFillClrLst>
    <dgm:txEffectClrLst/>
  </dgm:styleLbl>
  <dgm:styleLbl name="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con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align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4"/>
    </dgm:linClrLst>
    <dgm:effectClrLst/>
    <dgm:txLinClrLst/>
    <dgm:txFillClrLst meth="repeat">
      <a:schemeClr val="dk1"/>
    </dgm:txFillClrLst>
    <dgm:txEffectClrLst/>
  </dgm:styleLbl>
  <dgm:styleLbl name="b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solidFgAcc1">
    <dgm:fillClrLst meth="repeat">
      <a:schemeClr val="lt1"/>
    </dgm:fillClrLst>
    <dgm:linClrLst>
      <a:schemeClr val="accent4"/>
      <a:schemeClr val="accent5"/>
    </dgm:linClrLst>
    <dgm:effectClrLst/>
    <dgm:txLinClrLst/>
    <dgm:txFillClrLst meth="repeat">
      <a:schemeClr val="dk1"/>
    </dgm:txFillClrLst>
    <dgm:txEffectClrLst/>
  </dgm:styleLbl>
  <dgm:styleLbl name="solidAlignAcc1">
    <dgm:fillClrLst meth="repeat">
      <a:schemeClr val="lt1"/>
    </dgm:fillClrLst>
    <dgm:linClrLst>
      <a:schemeClr val="accent4"/>
      <a:schemeClr val="accent5"/>
    </dgm:linClrLst>
    <dgm:effectClrLst/>
    <dgm:txLinClrLst/>
    <dgm:txFillClrLst meth="repeat">
      <a:schemeClr val="dk1"/>
    </dgm:txFillClrLst>
    <dgm:txEffectClrLst/>
  </dgm:styleLbl>
  <dgm:styleLbl name="solidBgAcc1">
    <dgm:fillClrLst meth="repeat">
      <a:schemeClr val="lt1"/>
    </dgm:fillClrLst>
    <dgm:linClrLst>
      <a:schemeClr val="accent4"/>
      <a:schemeClr val="accent5"/>
    </dgm:linClrLst>
    <dgm:effectClrLst/>
    <dgm:txLinClrLst/>
    <dgm:txFillClrLst meth="repeat">
      <a:schemeClr val="dk1"/>
    </dgm:txFillClrLst>
    <dgm:txEffectClrLst/>
  </dgm:styleLbl>
  <dgm:styleLbl name="f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b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3"/>
    </dgm:linClrLst>
    <dgm:effectClrLst/>
    <dgm:txLinClrLst/>
    <dgm:txFillClrLst meth="repeat">
      <a:schemeClr val="dk1"/>
    </dgm:txFillClrLst>
    <dgm:txEffectClrLst/>
  </dgm:styleLbl>
  <dgm:styleLbl name="fgAcc2">
    <dgm:fillClrLst meth="repeat">
      <a:schemeClr val="lt1">
        <a:alpha val="90000"/>
      </a:schemeClr>
    </dgm:fillClrLst>
    <dgm:linClrLst>
      <a:schemeClr val="accent5"/>
    </dgm:linClrLst>
    <dgm:effectClrLst/>
    <dgm:txLinClrLst/>
    <dgm:txFillClrLst meth="repeat">
      <a:schemeClr val="dk1"/>
    </dgm:txFillClrLst>
    <dgm:txEffectClrLst/>
  </dgm:styleLbl>
  <dgm:styleLbl name="fgAcc3">
    <dgm:fillClrLst meth="repeat">
      <a:schemeClr val="lt1">
        <a:alpha val="90000"/>
      </a:schemeClr>
    </dgm:fillClrLst>
    <dgm:linClrLst>
      <a:schemeClr val="accent6"/>
    </dgm:linClrLst>
    <dgm:effectClrLst/>
    <dgm:txLinClrLst/>
    <dgm:txFillClrLst meth="repeat">
      <a:schemeClr val="dk1"/>
    </dgm:txFillClrLst>
    <dgm:txEffectClrLst/>
  </dgm:styleLbl>
  <dgm:styleLbl name="fgAcc4">
    <dgm:fillClrLst meth="repeat">
      <a:schemeClr val="lt1">
        <a:alpha val="90000"/>
      </a:schemeClr>
    </dgm:fillClrLst>
    <dgm:linClrLst>
      <a:schemeClr val="accent1"/>
    </dgm:linClrLst>
    <dgm:effectClrLst/>
    <dgm:txLinClrLst/>
    <dgm:txFillClrLst meth="repeat">
      <a:schemeClr val="dk1"/>
    </dgm:txFillClrLst>
    <dgm:txEffectClrLst/>
  </dgm:styleLbl>
  <dgm:styleLbl name="bgShp">
    <dgm:fillClrLst meth="repeat">
      <a:schemeClr val="accent4">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4">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4">
        <a:tint val="50000"/>
        <a:alpha val="40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7F50B702-CC59-4BC6-AB58-B8673940C2DF}" type="doc">
      <dgm:prSet loTypeId="urn:microsoft.com/office/officeart/2009/3/layout/CircleRelationship" loCatId="relationship" qsTypeId="urn:microsoft.com/office/officeart/2005/8/quickstyle/simple1" qsCatId="simple" csTypeId="urn:microsoft.com/office/officeart/2005/8/colors/accent0_3" csCatId="mainScheme" phldr="1"/>
      <dgm:spPr/>
      <dgm:t>
        <a:bodyPr/>
        <a:lstStyle/>
        <a:p>
          <a:endParaRPr lang="en-GB"/>
        </a:p>
      </dgm:t>
    </dgm:pt>
    <dgm:pt modelId="{3B520297-7B5B-4BD8-98B4-1E9E3078B321}">
      <dgm:prSet phldrT="[Text]" custT="1"/>
      <dgm:spPr/>
      <dgm:t>
        <a:bodyPr/>
        <a:lstStyle/>
        <a:p>
          <a:r>
            <a:rPr lang="en-GB" sz="2000" dirty="0"/>
            <a:t>Anxiety</a:t>
          </a:r>
          <a:endParaRPr lang="en-GB" sz="900" dirty="0"/>
        </a:p>
      </dgm:t>
    </dgm:pt>
    <dgm:pt modelId="{414C7A0E-95C8-43B4-9F32-494917141C35}" type="parTrans" cxnId="{C4719BA5-3588-4AD2-A26F-E7CB09AA0B78}">
      <dgm:prSet/>
      <dgm:spPr/>
      <dgm:t>
        <a:bodyPr/>
        <a:lstStyle/>
        <a:p>
          <a:endParaRPr lang="en-GB"/>
        </a:p>
      </dgm:t>
    </dgm:pt>
    <dgm:pt modelId="{3ADAEEB3-766F-4F7B-8291-561A080238EF}" type="sibTrans" cxnId="{C4719BA5-3588-4AD2-A26F-E7CB09AA0B78}">
      <dgm:prSet/>
      <dgm:spPr/>
      <dgm:t>
        <a:bodyPr/>
        <a:lstStyle/>
        <a:p>
          <a:endParaRPr lang="en-GB"/>
        </a:p>
      </dgm:t>
    </dgm:pt>
    <dgm:pt modelId="{CA4CBF6D-38A4-4AEC-A638-A383CD1657C9}">
      <dgm:prSet phldrT="[Text]" custT="1"/>
      <dgm:spPr/>
      <dgm:t>
        <a:bodyPr/>
        <a:lstStyle/>
        <a:p>
          <a:r>
            <a:rPr lang="en-GB" sz="2000" dirty="0"/>
            <a:t>Low Mood</a:t>
          </a:r>
        </a:p>
      </dgm:t>
    </dgm:pt>
    <dgm:pt modelId="{05F59696-EA06-41D0-90EC-582151712DBC}" type="parTrans" cxnId="{17840AC2-499E-429B-B1C0-5A656A3954D6}">
      <dgm:prSet/>
      <dgm:spPr/>
      <dgm:t>
        <a:bodyPr/>
        <a:lstStyle/>
        <a:p>
          <a:endParaRPr lang="en-GB"/>
        </a:p>
      </dgm:t>
    </dgm:pt>
    <dgm:pt modelId="{FC89EEA0-918C-4341-A617-5812F5CAD959}" type="sibTrans" cxnId="{17840AC2-499E-429B-B1C0-5A656A3954D6}">
      <dgm:prSet/>
      <dgm:spPr/>
      <dgm:t>
        <a:bodyPr/>
        <a:lstStyle/>
        <a:p>
          <a:endParaRPr lang="en-GB"/>
        </a:p>
      </dgm:t>
    </dgm:pt>
    <dgm:pt modelId="{979B8787-7149-47AF-9D9A-8A40A1F277E6}">
      <dgm:prSet phldrT="[Text]" custT="1"/>
      <dgm:spPr/>
      <dgm:t>
        <a:bodyPr/>
        <a:lstStyle/>
        <a:p>
          <a:r>
            <a:rPr lang="en-GB" sz="1200" dirty="0"/>
            <a:t>Emotional Regulation Difficulties</a:t>
          </a:r>
        </a:p>
      </dgm:t>
    </dgm:pt>
    <dgm:pt modelId="{7A584E91-788E-4C29-9848-1A7BE5A73C51}" type="parTrans" cxnId="{42B9A1B6-3E25-4C9C-8092-111D9D6F63C8}">
      <dgm:prSet/>
      <dgm:spPr/>
      <dgm:t>
        <a:bodyPr/>
        <a:lstStyle/>
        <a:p>
          <a:endParaRPr lang="en-GB"/>
        </a:p>
      </dgm:t>
    </dgm:pt>
    <dgm:pt modelId="{9D69FADC-4B21-4972-8D7D-6AD71155A1AE}" type="sibTrans" cxnId="{42B9A1B6-3E25-4C9C-8092-111D9D6F63C8}">
      <dgm:prSet/>
      <dgm:spPr/>
      <dgm:t>
        <a:bodyPr/>
        <a:lstStyle/>
        <a:p>
          <a:endParaRPr lang="en-GB"/>
        </a:p>
      </dgm:t>
    </dgm:pt>
    <dgm:pt modelId="{350CF83C-4018-4F63-9122-E6A06404DA32}">
      <dgm:prSet phldrT="[Text]" custT="1"/>
      <dgm:spPr/>
      <dgm:t>
        <a:bodyPr/>
        <a:lstStyle/>
        <a:p>
          <a:r>
            <a:rPr lang="en-GB" sz="1200" dirty="0"/>
            <a:t>Difficulties after experience of trauma</a:t>
          </a:r>
        </a:p>
      </dgm:t>
    </dgm:pt>
    <dgm:pt modelId="{F3CAAD14-6573-4BC2-A776-873AADCA6314}" type="parTrans" cxnId="{81DC94D3-47AB-496E-A211-8FA378066230}">
      <dgm:prSet/>
      <dgm:spPr/>
      <dgm:t>
        <a:bodyPr/>
        <a:lstStyle/>
        <a:p>
          <a:endParaRPr lang="en-GB"/>
        </a:p>
      </dgm:t>
    </dgm:pt>
    <dgm:pt modelId="{A25EA172-28DD-4C82-B9EC-348A59E3E51C}" type="sibTrans" cxnId="{81DC94D3-47AB-496E-A211-8FA378066230}">
      <dgm:prSet/>
      <dgm:spPr/>
      <dgm:t>
        <a:bodyPr/>
        <a:lstStyle/>
        <a:p>
          <a:endParaRPr lang="en-GB"/>
        </a:p>
      </dgm:t>
    </dgm:pt>
    <dgm:pt modelId="{585087D6-8469-4419-AFEA-34D8F479D7D5}">
      <dgm:prSet phldrT="[Text]"/>
      <dgm:spPr/>
      <dgm:t>
        <a:bodyPr/>
        <a:lstStyle/>
        <a:p>
          <a:r>
            <a:rPr lang="en-GB" dirty="0"/>
            <a:t>Self Harm</a:t>
          </a:r>
        </a:p>
      </dgm:t>
    </dgm:pt>
    <dgm:pt modelId="{0084C381-F0C9-4CDA-B945-93AF3E95D715}" type="parTrans" cxnId="{CF02EE18-D6EB-426F-89B9-80286A05A600}">
      <dgm:prSet/>
      <dgm:spPr/>
      <dgm:t>
        <a:bodyPr/>
        <a:lstStyle/>
        <a:p>
          <a:endParaRPr lang="en-GB"/>
        </a:p>
      </dgm:t>
    </dgm:pt>
    <dgm:pt modelId="{85ED9306-57BC-4AEB-9C40-965685C0E2C4}" type="sibTrans" cxnId="{CF02EE18-D6EB-426F-89B9-80286A05A600}">
      <dgm:prSet/>
      <dgm:spPr/>
      <dgm:t>
        <a:bodyPr/>
        <a:lstStyle/>
        <a:p>
          <a:endParaRPr lang="en-GB"/>
        </a:p>
      </dgm:t>
    </dgm:pt>
    <dgm:pt modelId="{0E74F9AA-C379-4399-96EE-2E4F85D48C0E}" type="pres">
      <dgm:prSet presAssocID="{7F50B702-CC59-4BC6-AB58-B8673940C2DF}" presName="Name0" presStyleCnt="0">
        <dgm:presLayoutVars>
          <dgm:chMax val="1"/>
          <dgm:chPref val="1"/>
        </dgm:presLayoutVars>
      </dgm:prSet>
      <dgm:spPr/>
      <dgm:t>
        <a:bodyPr/>
        <a:lstStyle/>
        <a:p>
          <a:endParaRPr lang="en-US"/>
        </a:p>
      </dgm:t>
    </dgm:pt>
    <dgm:pt modelId="{8C2E155B-49EE-40AC-9C8A-5AC77AD73803}" type="pres">
      <dgm:prSet presAssocID="{3B520297-7B5B-4BD8-98B4-1E9E3078B321}" presName="Parent" presStyleLbl="node0" presStyleIdx="0" presStyleCnt="1">
        <dgm:presLayoutVars>
          <dgm:chMax val="5"/>
          <dgm:chPref val="5"/>
        </dgm:presLayoutVars>
      </dgm:prSet>
      <dgm:spPr/>
      <dgm:t>
        <a:bodyPr/>
        <a:lstStyle/>
        <a:p>
          <a:endParaRPr lang="en-US"/>
        </a:p>
      </dgm:t>
    </dgm:pt>
    <dgm:pt modelId="{66FDC541-C79F-44D9-B917-CF1B8B52CA86}" type="pres">
      <dgm:prSet presAssocID="{3B520297-7B5B-4BD8-98B4-1E9E3078B321}" presName="Accent1" presStyleLbl="node1" presStyleIdx="0" presStyleCnt="17"/>
      <dgm:spPr/>
    </dgm:pt>
    <dgm:pt modelId="{5CC2398B-84B0-4CD3-9A85-CF7308D2CB1D}" type="pres">
      <dgm:prSet presAssocID="{3B520297-7B5B-4BD8-98B4-1E9E3078B321}" presName="Accent2" presStyleLbl="node1" presStyleIdx="1" presStyleCnt="17"/>
      <dgm:spPr/>
    </dgm:pt>
    <dgm:pt modelId="{AAC25A6F-45EF-4DCF-B7AD-42423C540A8C}" type="pres">
      <dgm:prSet presAssocID="{3B520297-7B5B-4BD8-98B4-1E9E3078B321}" presName="Accent3" presStyleLbl="node1" presStyleIdx="2" presStyleCnt="17"/>
      <dgm:spPr/>
    </dgm:pt>
    <dgm:pt modelId="{C0173A84-DC5B-42FF-8103-AA9E3091D383}" type="pres">
      <dgm:prSet presAssocID="{3B520297-7B5B-4BD8-98B4-1E9E3078B321}" presName="Accent4" presStyleLbl="node1" presStyleIdx="3" presStyleCnt="17"/>
      <dgm:spPr/>
    </dgm:pt>
    <dgm:pt modelId="{6BBCF457-BAA4-474A-A834-69BCD025ABA1}" type="pres">
      <dgm:prSet presAssocID="{3B520297-7B5B-4BD8-98B4-1E9E3078B321}" presName="Accent5" presStyleLbl="node1" presStyleIdx="4" presStyleCnt="17"/>
      <dgm:spPr/>
    </dgm:pt>
    <dgm:pt modelId="{52B6AC7C-6D86-4A6C-A826-9324A351B76E}" type="pres">
      <dgm:prSet presAssocID="{3B520297-7B5B-4BD8-98B4-1E9E3078B321}" presName="Accent6" presStyleLbl="node1" presStyleIdx="5" presStyleCnt="17"/>
      <dgm:spPr/>
    </dgm:pt>
    <dgm:pt modelId="{9E2BF154-38FD-4BA7-B248-979231C02016}" type="pres">
      <dgm:prSet presAssocID="{CA4CBF6D-38A4-4AEC-A638-A383CD1657C9}" presName="Child1" presStyleLbl="node1" presStyleIdx="6" presStyleCnt="17" custScaleX="199784" custScaleY="180889">
        <dgm:presLayoutVars>
          <dgm:chMax val="0"/>
          <dgm:chPref val="0"/>
        </dgm:presLayoutVars>
      </dgm:prSet>
      <dgm:spPr/>
      <dgm:t>
        <a:bodyPr/>
        <a:lstStyle/>
        <a:p>
          <a:endParaRPr lang="en-US"/>
        </a:p>
      </dgm:t>
    </dgm:pt>
    <dgm:pt modelId="{6DBDCD6A-48B1-4812-81D8-DB5EB0F2AADC}" type="pres">
      <dgm:prSet presAssocID="{CA4CBF6D-38A4-4AEC-A638-A383CD1657C9}" presName="Accent7" presStyleCnt="0"/>
      <dgm:spPr/>
    </dgm:pt>
    <dgm:pt modelId="{650154B5-9406-4837-9019-13F0CE1D8DE9}" type="pres">
      <dgm:prSet presAssocID="{CA4CBF6D-38A4-4AEC-A638-A383CD1657C9}" presName="AccentHold1" presStyleLbl="node1" presStyleIdx="7" presStyleCnt="17"/>
      <dgm:spPr/>
    </dgm:pt>
    <dgm:pt modelId="{77A976F2-D1AD-4E78-9774-1A3E0CE4B424}" type="pres">
      <dgm:prSet presAssocID="{CA4CBF6D-38A4-4AEC-A638-A383CD1657C9}" presName="Accent8" presStyleCnt="0"/>
      <dgm:spPr/>
    </dgm:pt>
    <dgm:pt modelId="{D8F345AB-CF2E-47DC-807D-FB714717624C}" type="pres">
      <dgm:prSet presAssocID="{CA4CBF6D-38A4-4AEC-A638-A383CD1657C9}" presName="AccentHold2" presStyleLbl="node1" presStyleIdx="8" presStyleCnt="17"/>
      <dgm:spPr/>
    </dgm:pt>
    <dgm:pt modelId="{908C3A13-61C5-4AFC-87B8-1597A23B4086}" type="pres">
      <dgm:prSet presAssocID="{979B8787-7149-47AF-9D9A-8A40A1F277E6}" presName="Child2" presStyleLbl="node1" presStyleIdx="9" presStyleCnt="17" custScaleX="131848" custScaleY="125234">
        <dgm:presLayoutVars>
          <dgm:chMax val="0"/>
          <dgm:chPref val="0"/>
        </dgm:presLayoutVars>
      </dgm:prSet>
      <dgm:spPr/>
      <dgm:t>
        <a:bodyPr/>
        <a:lstStyle/>
        <a:p>
          <a:endParaRPr lang="en-US"/>
        </a:p>
      </dgm:t>
    </dgm:pt>
    <dgm:pt modelId="{F29AA44F-53C5-4547-BF9F-C5896BD269DA}" type="pres">
      <dgm:prSet presAssocID="{979B8787-7149-47AF-9D9A-8A40A1F277E6}" presName="Accent9" presStyleCnt="0"/>
      <dgm:spPr/>
    </dgm:pt>
    <dgm:pt modelId="{2FF939DA-4091-40EB-99A7-88D3FDCEFC4A}" type="pres">
      <dgm:prSet presAssocID="{979B8787-7149-47AF-9D9A-8A40A1F277E6}" presName="AccentHold1" presStyleLbl="node1" presStyleIdx="10" presStyleCnt="17" custScaleX="248119" custScaleY="238205" custLinFactNeighborX="-15413" custLinFactNeighborY="11426"/>
      <dgm:spPr/>
    </dgm:pt>
    <dgm:pt modelId="{56E2BACF-CF3E-47C6-A529-7086305D43BA}" type="pres">
      <dgm:prSet presAssocID="{979B8787-7149-47AF-9D9A-8A40A1F277E6}" presName="Accent10" presStyleCnt="0"/>
      <dgm:spPr/>
    </dgm:pt>
    <dgm:pt modelId="{9D3AE3D2-072E-461B-863B-4E6802B44D44}" type="pres">
      <dgm:prSet presAssocID="{979B8787-7149-47AF-9D9A-8A40A1F277E6}" presName="AccentHold2" presStyleLbl="node1" presStyleIdx="11" presStyleCnt="17"/>
      <dgm:spPr/>
    </dgm:pt>
    <dgm:pt modelId="{BEC92DFA-4067-4792-A7D1-F7E22189B583}" type="pres">
      <dgm:prSet presAssocID="{979B8787-7149-47AF-9D9A-8A40A1F277E6}" presName="Accent11" presStyleCnt="0"/>
      <dgm:spPr/>
    </dgm:pt>
    <dgm:pt modelId="{C9990B16-7177-4B8F-AB8C-F6D96F45FF7F}" type="pres">
      <dgm:prSet presAssocID="{979B8787-7149-47AF-9D9A-8A40A1F277E6}" presName="AccentHold3" presStyleLbl="node1" presStyleIdx="12" presStyleCnt="17"/>
      <dgm:spPr/>
    </dgm:pt>
    <dgm:pt modelId="{F1368774-932E-4306-807D-DE3340BF5D0E}" type="pres">
      <dgm:prSet presAssocID="{585087D6-8469-4419-AFEA-34D8F479D7D5}" presName="Child3" presStyleLbl="node1" presStyleIdx="13" presStyleCnt="17" custScaleX="65219" custScaleY="58405" custLinFactY="-12155" custLinFactNeighborX="-13949" custLinFactNeighborY="-100000">
        <dgm:presLayoutVars>
          <dgm:chMax val="0"/>
          <dgm:chPref val="0"/>
        </dgm:presLayoutVars>
      </dgm:prSet>
      <dgm:spPr/>
      <dgm:t>
        <a:bodyPr/>
        <a:lstStyle/>
        <a:p>
          <a:endParaRPr lang="en-US"/>
        </a:p>
      </dgm:t>
    </dgm:pt>
    <dgm:pt modelId="{A6FA0E58-78FB-4575-BEF1-6CB6B15B9146}" type="pres">
      <dgm:prSet presAssocID="{585087D6-8469-4419-AFEA-34D8F479D7D5}" presName="Accent12" presStyleCnt="0"/>
      <dgm:spPr/>
    </dgm:pt>
    <dgm:pt modelId="{0BDB8888-7BAD-4510-A7BB-EDB177EC2EFB}" type="pres">
      <dgm:prSet presAssocID="{585087D6-8469-4419-AFEA-34D8F479D7D5}" presName="AccentHold1" presStyleLbl="node1" presStyleIdx="14" presStyleCnt="17"/>
      <dgm:spPr/>
    </dgm:pt>
    <dgm:pt modelId="{26161D24-9A6A-4A5A-B69A-21D1642B4959}" type="pres">
      <dgm:prSet presAssocID="{350CF83C-4018-4F63-9122-E6A06404DA32}" presName="Child4" presStyleLbl="node1" presStyleIdx="15" presStyleCnt="17" custScaleX="127977" custScaleY="135185">
        <dgm:presLayoutVars>
          <dgm:chMax val="0"/>
          <dgm:chPref val="0"/>
        </dgm:presLayoutVars>
      </dgm:prSet>
      <dgm:spPr/>
      <dgm:t>
        <a:bodyPr/>
        <a:lstStyle/>
        <a:p>
          <a:endParaRPr lang="en-US"/>
        </a:p>
      </dgm:t>
    </dgm:pt>
    <dgm:pt modelId="{23E088ED-F720-4073-9CD5-9384FEF11A18}" type="pres">
      <dgm:prSet presAssocID="{350CF83C-4018-4F63-9122-E6A06404DA32}" presName="Accent13" presStyleCnt="0"/>
      <dgm:spPr/>
    </dgm:pt>
    <dgm:pt modelId="{EA5A0309-B841-42B2-A92F-FA543F880633}" type="pres">
      <dgm:prSet presAssocID="{350CF83C-4018-4F63-9122-E6A06404DA32}" presName="AccentHold1" presStyleLbl="node1" presStyleIdx="16" presStyleCnt="17"/>
      <dgm:spPr/>
    </dgm:pt>
  </dgm:ptLst>
  <dgm:cxnLst>
    <dgm:cxn modelId="{C1193EC0-780A-4727-8996-9D2211939AAC}" type="presOf" srcId="{7F50B702-CC59-4BC6-AB58-B8673940C2DF}" destId="{0E74F9AA-C379-4399-96EE-2E4F85D48C0E}" srcOrd="0" destOrd="0" presId="urn:microsoft.com/office/officeart/2009/3/layout/CircleRelationship"/>
    <dgm:cxn modelId="{17840AC2-499E-429B-B1C0-5A656A3954D6}" srcId="{3B520297-7B5B-4BD8-98B4-1E9E3078B321}" destId="{CA4CBF6D-38A4-4AEC-A638-A383CD1657C9}" srcOrd="0" destOrd="0" parTransId="{05F59696-EA06-41D0-90EC-582151712DBC}" sibTransId="{FC89EEA0-918C-4341-A617-5812F5CAD959}"/>
    <dgm:cxn modelId="{CF02EE18-D6EB-426F-89B9-80286A05A600}" srcId="{3B520297-7B5B-4BD8-98B4-1E9E3078B321}" destId="{585087D6-8469-4419-AFEA-34D8F479D7D5}" srcOrd="2" destOrd="0" parTransId="{0084C381-F0C9-4CDA-B945-93AF3E95D715}" sibTransId="{85ED9306-57BC-4AEB-9C40-965685C0E2C4}"/>
    <dgm:cxn modelId="{867583EB-B9F6-4752-BFF1-26D198887826}" type="presOf" srcId="{3B520297-7B5B-4BD8-98B4-1E9E3078B321}" destId="{8C2E155B-49EE-40AC-9C8A-5AC77AD73803}" srcOrd="0" destOrd="0" presId="urn:microsoft.com/office/officeart/2009/3/layout/CircleRelationship"/>
    <dgm:cxn modelId="{81DC94D3-47AB-496E-A211-8FA378066230}" srcId="{3B520297-7B5B-4BD8-98B4-1E9E3078B321}" destId="{350CF83C-4018-4F63-9122-E6A06404DA32}" srcOrd="3" destOrd="0" parTransId="{F3CAAD14-6573-4BC2-A776-873AADCA6314}" sibTransId="{A25EA172-28DD-4C82-B9EC-348A59E3E51C}"/>
    <dgm:cxn modelId="{42B9A1B6-3E25-4C9C-8092-111D9D6F63C8}" srcId="{3B520297-7B5B-4BD8-98B4-1E9E3078B321}" destId="{979B8787-7149-47AF-9D9A-8A40A1F277E6}" srcOrd="1" destOrd="0" parTransId="{7A584E91-788E-4C29-9848-1A7BE5A73C51}" sibTransId="{9D69FADC-4B21-4972-8D7D-6AD71155A1AE}"/>
    <dgm:cxn modelId="{C4719BA5-3588-4AD2-A26F-E7CB09AA0B78}" srcId="{7F50B702-CC59-4BC6-AB58-B8673940C2DF}" destId="{3B520297-7B5B-4BD8-98B4-1E9E3078B321}" srcOrd="0" destOrd="0" parTransId="{414C7A0E-95C8-43B4-9F32-494917141C35}" sibTransId="{3ADAEEB3-766F-4F7B-8291-561A080238EF}"/>
    <dgm:cxn modelId="{A89BD367-1858-440D-A272-1594296F6633}" type="presOf" srcId="{350CF83C-4018-4F63-9122-E6A06404DA32}" destId="{26161D24-9A6A-4A5A-B69A-21D1642B4959}" srcOrd="0" destOrd="0" presId="urn:microsoft.com/office/officeart/2009/3/layout/CircleRelationship"/>
    <dgm:cxn modelId="{935EE456-B36A-4E98-9457-C4C24D15CFAD}" type="presOf" srcId="{CA4CBF6D-38A4-4AEC-A638-A383CD1657C9}" destId="{9E2BF154-38FD-4BA7-B248-979231C02016}" srcOrd="0" destOrd="0" presId="urn:microsoft.com/office/officeart/2009/3/layout/CircleRelationship"/>
    <dgm:cxn modelId="{293D5827-D59E-422B-B775-F3891A990759}" type="presOf" srcId="{585087D6-8469-4419-AFEA-34D8F479D7D5}" destId="{F1368774-932E-4306-807D-DE3340BF5D0E}" srcOrd="0" destOrd="0" presId="urn:microsoft.com/office/officeart/2009/3/layout/CircleRelationship"/>
    <dgm:cxn modelId="{E19D3E04-A6DD-44CA-997F-C6FC4CDCA5DB}" type="presOf" srcId="{979B8787-7149-47AF-9D9A-8A40A1F277E6}" destId="{908C3A13-61C5-4AFC-87B8-1597A23B4086}" srcOrd="0" destOrd="0" presId="urn:microsoft.com/office/officeart/2009/3/layout/CircleRelationship"/>
    <dgm:cxn modelId="{00ED5371-44E5-4733-BD00-EE5142F0D741}" type="presParOf" srcId="{0E74F9AA-C379-4399-96EE-2E4F85D48C0E}" destId="{8C2E155B-49EE-40AC-9C8A-5AC77AD73803}" srcOrd="0" destOrd="0" presId="urn:microsoft.com/office/officeart/2009/3/layout/CircleRelationship"/>
    <dgm:cxn modelId="{5737D239-131B-4993-8A60-1487C77DE53B}" type="presParOf" srcId="{0E74F9AA-C379-4399-96EE-2E4F85D48C0E}" destId="{66FDC541-C79F-44D9-B917-CF1B8B52CA86}" srcOrd="1" destOrd="0" presId="urn:microsoft.com/office/officeart/2009/3/layout/CircleRelationship"/>
    <dgm:cxn modelId="{8E77833A-2904-4DD0-B2D7-99F20952972D}" type="presParOf" srcId="{0E74F9AA-C379-4399-96EE-2E4F85D48C0E}" destId="{5CC2398B-84B0-4CD3-9A85-CF7308D2CB1D}" srcOrd="2" destOrd="0" presId="urn:microsoft.com/office/officeart/2009/3/layout/CircleRelationship"/>
    <dgm:cxn modelId="{A481249B-7846-484C-9988-8CB793DD2EFA}" type="presParOf" srcId="{0E74F9AA-C379-4399-96EE-2E4F85D48C0E}" destId="{AAC25A6F-45EF-4DCF-B7AD-42423C540A8C}" srcOrd="3" destOrd="0" presId="urn:microsoft.com/office/officeart/2009/3/layout/CircleRelationship"/>
    <dgm:cxn modelId="{0BF87C78-EF08-4903-96C6-390D671A5251}" type="presParOf" srcId="{0E74F9AA-C379-4399-96EE-2E4F85D48C0E}" destId="{C0173A84-DC5B-42FF-8103-AA9E3091D383}" srcOrd="4" destOrd="0" presId="urn:microsoft.com/office/officeart/2009/3/layout/CircleRelationship"/>
    <dgm:cxn modelId="{E6F2F9F0-2016-45F1-9E1B-DABE33F226A7}" type="presParOf" srcId="{0E74F9AA-C379-4399-96EE-2E4F85D48C0E}" destId="{6BBCF457-BAA4-474A-A834-69BCD025ABA1}" srcOrd="5" destOrd="0" presId="urn:microsoft.com/office/officeart/2009/3/layout/CircleRelationship"/>
    <dgm:cxn modelId="{0C335DC4-0D6B-467C-9D80-CBA56B205490}" type="presParOf" srcId="{0E74F9AA-C379-4399-96EE-2E4F85D48C0E}" destId="{52B6AC7C-6D86-4A6C-A826-9324A351B76E}" srcOrd="6" destOrd="0" presId="urn:microsoft.com/office/officeart/2009/3/layout/CircleRelationship"/>
    <dgm:cxn modelId="{5F1E07C3-B8EF-4205-B636-DBEFAFB46E27}" type="presParOf" srcId="{0E74F9AA-C379-4399-96EE-2E4F85D48C0E}" destId="{9E2BF154-38FD-4BA7-B248-979231C02016}" srcOrd="7" destOrd="0" presId="urn:microsoft.com/office/officeart/2009/3/layout/CircleRelationship"/>
    <dgm:cxn modelId="{95ED3A27-A066-44AF-AB7E-5ED4E012D461}" type="presParOf" srcId="{0E74F9AA-C379-4399-96EE-2E4F85D48C0E}" destId="{6DBDCD6A-48B1-4812-81D8-DB5EB0F2AADC}" srcOrd="8" destOrd="0" presId="urn:microsoft.com/office/officeart/2009/3/layout/CircleRelationship"/>
    <dgm:cxn modelId="{68051C99-C71C-4D6A-A123-15694BE37E51}" type="presParOf" srcId="{6DBDCD6A-48B1-4812-81D8-DB5EB0F2AADC}" destId="{650154B5-9406-4837-9019-13F0CE1D8DE9}" srcOrd="0" destOrd="0" presId="urn:microsoft.com/office/officeart/2009/3/layout/CircleRelationship"/>
    <dgm:cxn modelId="{B848BF90-2C49-43DF-A2F7-ABD537F47BAD}" type="presParOf" srcId="{0E74F9AA-C379-4399-96EE-2E4F85D48C0E}" destId="{77A976F2-D1AD-4E78-9774-1A3E0CE4B424}" srcOrd="9" destOrd="0" presId="urn:microsoft.com/office/officeart/2009/3/layout/CircleRelationship"/>
    <dgm:cxn modelId="{FE5CFBA4-47EB-4C4D-AF8B-E3EF25FE1F66}" type="presParOf" srcId="{77A976F2-D1AD-4E78-9774-1A3E0CE4B424}" destId="{D8F345AB-CF2E-47DC-807D-FB714717624C}" srcOrd="0" destOrd="0" presId="urn:microsoft.com/office/officeart/2009/3/layout/CircleRelationship"/>
    <dgm:cxn modelId="{A4164CB7-7A21-4015-834A-CCFFA2CEF5BA}" type="presParOf" srcId="{0E74F9AA-C379-4399-96EE-2E4F85D48C0E}" destId="{908C3A13-61C5-4AFC-87B8-1597A23B4086}" srcOrd="10" destOrd="0" presId="urn:microsoft.com/office/officeart/2009/3/layout/CircleRelationship"/>
    <dgm:cxn modelId="{F4375FCC-065A-447E-9914-F662BA14A6A6}" type="presParOf" srcId="{0E74F9AA-C379-4399-96EE-2E4F85D48C0E}" destId="{F29AA44F-53C5-4547-BF9F-C5896BD269DA}" srcOrd="11" destOrd="0" presId="urn:microsoft.com/office/officeart/2009/3/layout/CircleRelationship"/>
    <dgm:cxn modelId="{34A53A90-EF84-4BAC-BAD4-381DB44479EA}" type="presParOf" srcId="{F29AA44F-53C5-4547-BF9F-C5896BD269DA}" destId="{2FF939DA-4091-40EB-99A7-88D3FDCEFC4A}" srcOrd="0" destOrd="0" presId="urn:microsoft.com/office/officeart/2009/3/layout/CircleRelationship"/>
    <dgm:cxn modelId="{0174CDB5-D7F0-4D95-A5F6-B4FAAC954B77}" type="presParOf" srcId="{0E74F9AA-C379-4399-96EE-2E4F85D48C0E}" destId="{56E2BACF-CF3E-47C6-A529-7086305D43BA}" srcOrd="12" destOrd="0" presId="urn:microsoft.com/office/officeart/2009/3/layout/CircleRelationship"/>
    <dgm:cxn modelId="{0D9D67A6-28DD-41A8-B08C-946AE4789AA8}" type="presParOf" srcId="{56E2BACF-CF3E-47C6-A529-7086305D43BA}" destId="{9D3AE3D2-072E-461B-863B-4E6802B44D44}" srcOrd="0" destOrd="0" presId="urn:microsoft.com/office/officeart/2009/3/layout/CircleRelationship"/>
    <dgm:cxn modelId="{2375E173-4A7C-48EE-92BE-33ECB2BF7788}" type="presParOf" srcId="{0E74F9AA-C379-4399-96EE-2E4F85D48C0E}" destId="{BEC92DFA-4067-4792-A7D1-F7E22189B583}" srcOrd="13" destOrd="0" presId="urn:microsoft.com/office/officeart/2009/3/layout/CircleRelationship"/>
    <dgm:cxn modelId="{C32F5AFD-F2A9-49D0-B6E7-06891C95BA08}" type="presParOf" srcId="{BEC92DFA-4067-4792-A7D1-F7E22189B583}" destId="{C9990B16-7177-4B8F-AB8C-F6D96F45FF7F}" srcOrd="0" destOrd="0" presId="urn:microsoft.com/office/officeart/2009/3/layout/CircleRelationship"/>
    <dgm:cxn modelId="{31189AD9-B4CB-4343-A6D8-1153952ED12C}" type="presParOf" srcId="{0E74F9AA-C379-4399-96EE-2E4F85D48C0E}" destId="{F1368774-932E-4306-807D-DE3340BF5D0E}" srcOrd="14" destOrd="0" presId="urn:microsoft.com/office/officeart/2009/3/layout/CircleRelationship"/>
    <dgm:cxn modelId="{AA4564CD-77C2-420B-957F-50EC72D2F26B}" type="presParOf" srcId="{0E74F9AA-C379-4399-96EE-2E4F85D48C0E}" destId="{A6FA0E58-78FB-4575-BEF1-6CB6B15B9146}" srcOrd="15" destOrd="0" presId="urn:microsoft.com/office/officeart/2009/3/layout/CircleRelationship"/>
    <dgm:cxn modelId="{225DDBF8-BA13-4ABE-9B03-35C21848C797}" type="presParOf" srcId="{A6FA0E58-78FB-4575-BEF1-6CB6B15B9146}" destId="{0BDB8888-7BAD-4510-A7BB-EDB177EC2EFB}" srcOrd="0" destOrd="0" presId="urn:microsoft.com/office/officeart/2009/3/layout/CircleRelationship"/>
    <dgm:cxn modelId="{FA90A448-3D52-4517-BC8E-555E01A1A58F}" type="presParOf" srcId="{0E74F9AA-C379-4399-96EE-2E4F85D48C0E}" destId="{26161D24-9A6A-4A5A-B69A-21D1642B4959}" srcOrd="16" destOrd="0" presId="urn:microsoft.com/office/officeart/2009/3/layout/CircleRelationship"/>
    <dgm:cxn modelId="{29A1A695-B705-48BE-A54B-6964FA672933}" type="presParOf" srcId="{0E74F9AA-C379-4399-96EE-2E4F85D48C0E}" destId="{23E088ED-F720-4073-9CD5-9384FEF11A18}" srcOrd="17" destOrd="0" presId="urn:microsoft.com/office/officeart/2009/3/layout/CircleRelationship"/>
    <dgm:cxn modelId="{990B2FEA-955F-444C-B70D-09348F537D15}" type="presParOf" srcId="{23E088ED-F720-4073-9CD5-9384FEF11A18}" destId="{EA5A0309-B841-42B2-A92F-FA543F880633}" srcOrd="0" destOrd="0" presId="urn:microsoft.com/office/officeart/2009/3/layout/CircleRelationship"/>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97308B73-E586-4897-8FEC-B0AD67B0F4B4}" type="doc">
      <dgm:prSet loTypeId="urn:microsoft.com/office/officeart/2005/8/layout/cycle2" loCatId="cycle" qsTypeId="urn:microsoft.com/office/officeart/2005/8/quickstyle/simple1" qsCatId="simple" csTypeId="urn:microsoft.com/office/officeart/2005/8/colors/colorful2" csCatId="colorful" phldr="1"/>
      <dgm:spPr/>
      <dgm:t>
        <a:bodyPr/>
        <a:lstStyle/>
        <a:p>
          <a:endParaRPr lang="en-GB"/>
        </a:p>
      </dgm:t>
    </dgm:pt>
    <dgm:pt modelId="{5975C317-6987-42B7-9B9E-13130DE7729F}">
      <dgm:prSet phldrT="[Text]" custT="1"/>
      <dgm:spPr/>
      <dgm:t>
        <a:bodyPr/>
        <a:lstStyle/>
        <a:p>
          <a:r>
            <a:rPr lang="en-GB" sz="2400" dirty="0"/>
            <a:t>Low Mood</a:t>
          </a:r>
        </a:p>
      </dgm:t>
    </dgm:pt>
    <dgm:pt modelId="{577174FC-1621-4F63-9BE6-473394D1FDF2}" type="parTrans" cxnId="{652421DC-CC26-49E1-A79B-2F233FC56DD2}">
      <dgm:prSet/>
      <dgm:spPr/>
      <dgm:t>
        <a:bodyPr/>
        <a:lstStyle/>
        <a:p>
          <a:endParaRPr lang="en-GB"/>
        </a:p>
      </dgm:t>
    </dgm:pt>
    <dgm:pt modelId="{75197026-9A8F-4421-9C3C-0D25BD1AA372}" type="sibTrans" cxnId="{652421DC-CC26-49E1-A79B-2F233FC56DD2}">
      <dgm:prSet/>
      <dgm:spPr/>
      <dgm:t>
        <a:bodyPr/>
        <a:lstStyle/>
        <a:p>
          <a:endParaRPr lang="en-GB"/>
        </a:p>
      </dgm:t>
    </dgm:pt>
    <dgm:pt modelId="{6389BEE7-0B0A-4AF8-8333-6F9A2BA9D001}">
      <dgm:prSet phldrT="[Text]" custT="1"/>
      <dgm:spPr/>
      <dgm:t>
        <a:bodyPr/>
        <a:lstStyle/>
        <a:p>
          <a:r>
            <a:rPr lang="en-GB" sz="1800" dirty="0"/>
            <a:t>Reduced Motivation &amp; Energy</a:t>
          </a:r>
        </a:p>
      </dgm:t>
    </dgm:pt>
    <dgm:pt modelId="{80C823BF-A3B1-4BCA-8ACD-C26E45540C5D}" type="parTrans" cxnId="{0AB03C46-286B-47D2-B5A6-6D732714FCA9}">
      <dgm:prSet/>
      <dgm:spPr/>
      <dgm:t>
        <a:bodyPr/>
        <a:lstStyle/>
        <a:p>
          <a:endParaRPr lang="en-GB"/>
        </a:p>
      </dgm:t>
    </dgm:pt>
    <dgm:pt modelId="{2CC8FA18-7330-4317-8ACF-ACC9DC2F5AD8}" type="sibTrans" cxnId="{0AB03C46-286B-47D2-B5A6-6D732714FCA9}">
      <dgm:prSet/>
      <dgm:spPr/>
      <dgm:t>
        <a:bodyPr/>
        <a:lstStyle/>
        <a:p>
          <a:endParaRPr lang="en-GB"/>
        </a:p>
      </dgm:t>
    </dgm:pt>
    <dgm:pt modelId="{739CAF41-0BE6-419B-88AE-FBC782EE266F}">
      <dgm:prSet phldrT="[Text]"/>
      <dgm:spPr/>
      <dgm:t>
        <a:bodyPr/>
        <a:lstStyle/>
        <a:p>
          <a:r>
            <a:rPr lang="en-GB" dirty="0"/>
            <a:t>Reduced Activity, Withdrawal &amp; Avoidance</a:t>
          </a:r>
        </a:p>
      </dgm:t>
    </dgm:pt>
    <dgm:pt modelId="{320EED1F-7717-462B-80E0-340FF552AAA4}" type="parTrans" cxnId="{B2350BDB-EF3F-4C7C-AD9B-472BF4D1ACBC}">
      <dgm:prSet/>
      <dgm:spPr/>
      <dgm:t>
        <a:bodyPr/>
        <a:lstStyle/>
        <a:p>
          <a:endParaRPr lang="en-GB"/>
        </a:p>
      </dgm:t>
    </dgm:pt>
    <dgm:pt modelId="{8E4BE8B9-25B6-43CA-B5C2-1AF2D2F0F523}" type="sibTrans" cxnId="{B2350BDB-EF3F-4C7C-AD9B-472BF4D1ACBC}">
      <dgm:prSet/>
      <dgm:spPr/>
      <dgm:t>
        <a:bodyPr/>
        <a:lstStyle/>
        <a:p>
          <a:endParaRPr lang="en-GB"/>
        </a:p>
      </dgm:t>
    </dgm:pt>
    <dgm:pt modelId="{F0737F1D-0969-4871-AFD1-28828DDC5D47}" type="pres">
      <dgm:prSet presAssocID="{97308B73-E586-4897-8FEC-B0AD67B0F4B4}" presName="cycle" presStyleCnt="0">
        <dgm:presLayoutVars>
          <dgm:dir/>
          <dgm:resizeHandles val="exact"/>
        </dgm:presLayoutVars>
      </dgm:prSet>
      <dgm:spPr/>
      <dgm:t>
        <a:bodyPr/>
        <a:lstStyle/>
        <a:p>
          <a:endParaRPr lang="en-US"/>
        </a:p>
      </dgm:t>
    </dgm:pt>
    <dgm:pt modelId="{57381596-345C-4311-903E-335B62A9DD41}" type="pres">
      <dgm:prSet presAssocID="{5975C317-6987-42B7-9B9E-13130DE7729F}" presName="node" presStyleLbl="node1" presStyleIdx="0" presStyleCnt="3">
        <dgm:presLayoutVars>
          <dgm:bulletEnabled val="1"/>
        </dgm:presLayoutVars>
      </dgm:prSet>
      <dgm:spPr/>
      <dgm:t>
        <a:bodyPr/>
        <a:lstStyle/>
        <a:p>
          <a:endParaRPr lang="en-US"/>
        </a:p>
      </dgm:t>
    </dgm:pt>
    <dgm:pt modelId="{871A90DC-EB38-4035-B5A3-B0381459F998}" type="pres">
      <dgm:prSet presAssocID="{75197026-9A8F-4421-9C3C-0D25BD1AA372}" presName="sibTrans" presStyleLbl="sibTrans2D1" presStyleIdx="0" presStyleCnt="3"/>
      <dgm:spPr/>
      <dgm:t>
        <a:bodyPr/>
        <a:lstStyle/>
        <a:p>
          <a:endParaRPr lang="en-US"/>
        </a:p>
      </dgm:t>
    </dgm:pt>
    <dgm:pt modelId="{FD7A9CD7-9772-4E37-857A-B234BBE155FC}" type="pres">
      <dgm:prSet presAssocID="{75197026-9A8F-4421-9C3C-0D25BD1AA372}" presName="connectorText" presStyleLbl="sibTrans2D1" presStyleIdx="0" presStyleCnt="3"/>
      <dgm:spPr/>
      <dgm:t>
        <a:bodyPr/>
        <a:lstStyle/>
        <a:p>
          <a:endParaRPr lang="en-US"/>
        </a:p>
      </dgm:t>
    </dgm:pt>
    <dgm:pt modelId="{6CB80CB6-0A1C-498F-B8A5-80D2D335F7EF}" type="pres">
      <dgm:prSet presAssocID="{6389BEE7-0B0A-4AF8-8333-6F9A2BA9D001}" presName="node" presStyleLbl="node1" presStyleIdx="1" presStyleCnt="3" custRadScaleRad="100046" custRadScaleInc="1546">
        <dgm:presLayoutVars>
          <dgm:bulletEnabled val="1"/>
        </dgm:presLayoutVars>
      </dgm:prSet>
      <dgm:spPr/>
      <dgm:t>
        <a:bodyPr/>
        <a:lstStyle/>
        <a:p>
          <a:endParaRPr lang="en-US"/>
        </a:p>
      </dgm:t>
    </dgm:pt>
    <dgm:pt modelId="{9A891FE2-D9B9-465A-92A0-4AAE473E4C08}" type="pres">
      <dgm:prSet presAssocID="{2CC8FA18-7330-4317-8ACF-ACC9DC2F5AD8}" presName="sibTrans" presStyleLbl="sibTrans2D1" presStyleIdx="1" presStyleCnt="3"/>
      <dgm:spPr/>
      <dgm:t>
        <a:bodyPr/>
        <a:lstStyle/>
        <a:p>
          <a:endParaRPr lang="en-US"/>
        </a:p>
      </dgm:t>
    </dgm:pt>
    <dgm:pt modelId="{A9D393FD-7049-4C4F-BFBA-66A74B6265DE}" type="pres">
      <dgm:prSet presAssocID="{2CC8FA18-7330-4317-8ACF-ACC9DC2F5AD8}" presName="connectorText" presStyleLbl="sibTrans2D1" presStyleIdx="1" presStyleCnt="3"/>
      <dgm:spPr/>
      <dgm:t>
        <a:bodyPr/>
        <a:lstStyle/>
        <a:p>
          <a:endParaRPr lang="en-US"/>
        </a:p>
      </dgm:t>
    </dgm:pt>
    <dgm:pt modelId="{07CFF819-0A66-4F1A-8EF9-B98E17BDB6D1}" type="pres">
      <dgm:prSet presAssocID="{739CAF41-0BE6-419B-88AE-FBC782EE266F}" presName="node" presStyleLbl="node1" presStyleIdx="2" presStyleCnt="3">
        <dgm:presLayoutVars>
          <dgm:bulletEnabled val="1"/>
        </dgm:presLayoutVars>
      </dgm:prSet>
      <dgm:spPr/>
      <dgm:t>
        <a:bodyPr/>
        <a:lstStyle/>
        <a:p>
          <a:endParaRPr lang="en-US"/>
        </a:p>
      </dgm:t>
    </dgm:pt>
    <dgm:pt modelId="{67336F5B-7973-47CC-A0BA-40E4955CCAD7}" type="pres">
      <dgm:prSet presAssocID="{8E4BE8B9-25B6-43CA-B5C2-1AF2D2F0F523}" presName="sibTrans" presStyleLbl="sibTrans2D1" presStyleIdx="2" presStyleCnt="3"/>
      <dgm:spPr/>
      <dgm:t>
        <a:bodyPr/>
        <a:lstStyle/>
        <a:p>
          <a:endParaRPr lang="en-US"/>
        </a:p>
      </dgm:t>
    </dgm:pt>
    <dgm:pt modelId="{E74F157D-F89E-4E43-924D-45BDA7F1B5AB}" type="pres">
      <dgm:prSet presAssocID="{8E4BE8B9-25B6-43CA-B5C2-1AF2D2F0F523}" presName="connectorText" presStyleLbl="sibTrans2D1" presStyleIdx="2" presStyleCnt="3"/>
      <dgm:spPr/>
      <dgm:t>
        <a:bodyPr/>
        <a:lstStyle/>
        <a:p>
          <a:endParaRPr lang="en-US"/>
        </a:p>
      </dgm:t>
    </dgm:pt>
  </dgm:ptLst>
  <dgm:cxnLst>
    <dgm:cxn modelId="{3C9A4E3F-9C77-4CFB-B7B4-34887C6D12B3}" type="presOf" srcId="{8E4BE8B9-25B6-43CA-B5C2-1AF2D2F0F523}" destId="{E74F157D-F89E-4E43-924D-45BDA7F1B5AB}" srcOrd="1" destOrd="0" presId="urn:microsoft.com/office/officeart/2005/8/layout/cycle2"/>
    <dgm:cxn modelId="{CA20419D-9236-44F1-B6F9-0D7C1B7B8FED}" type="presOf" srcId="{97308B73-E586-4897-8FEC-B0AD67B0F4B4}" destId="{F0737F1D-0969-4871-AFD1-28828DDC5D47}" srcOrd="0" destOrd="0" presId="urn:microsoft.com/office/officeart/2005/8/layout/cycle2"/>
    <dgm:cxn modelId="{956CC01C-0877-45CA-B400-B7864B035FA1}" type="presOf" srcId="{6389BEE7-0B0A-4AF8-8333-6F9A2BA9D001}" destId="{6CB80CB6-0A1C-498F-B8A5-80D2D335F7EF}" srcOrd="0" destOrd="0" presId="urn:microsoft.com/office/officeart/2005/8/layout/cycle2"/>
    <dgm:cxn modelId="{652421DC-CC26-49E1-A79B-2F233FC56DD2}" srcId="{97308B73-E586-4897-8FEC-B0AD67B0F4B4}" destId="{5975C317-6987-42B7-9B9E-13130DE7729F}" srcOrd="0" destOrd="0" parTransId="{577174FC-1621-4F63-9BE6-473394D1FDF2}" sibTransId="{75197026-9A8F-4421-9C3C-0D25BD1AA372}"/>
    <dgm:cxn modelId="{532EFB02-265B-4509-8CE5-BE14BEEDA60A}" type="presOf" srcId="{739CAF41-0BE6-419B-88AE-FBC782EE266F}" destId="{07CFF819-0A66-4F1A-8EF9-B98E17BDB6D1}" srcOrd="0" destOrd="0" presId="urn:microsoft.com/office/officeart/2005/8/layout/cycle2"/>
    <dgm:cxn modelId="{DB8565B9-1708-4AA6-B5D9-F29C6BF30510}" type="presOf" srcId="{75197026-9A8F-4421-9C3C-0D25BD1AA372}" destId="{871A90DC-EB38-4035-B5A3-B0381459F998}" srcOrd="0" destOrd="0" presId="urn:microsoft.com/office/officeart/2005/8/layout/cycle2"/>
    <dgm:cxn modelId="{42DADB41-591B-4D3D-971E-F432688CC068}" type="presOf" srcId="{2CC8FA18-7330-4317-8ACF-ACC9DC2F5AD8}" destId="{A9D393FD-7049-4C4F-BFBA-66A74B6265DE}" srcOrd="1" destOrd="0" presId="urn:microsoft.com/office/officeart/2005/8/layout/cycle2"/>
    <dgm:cxn modelId="{0AB03C46-286B-47D2-B5A6-6D732714FCA9}" srcId="{97308B73-E586-4897-8FEC-B0AD67B0F4B4}" destId="{6389BEE7-0B0A-4AF8-8333-6F9A2BA9D001}" srcOrd="1" destOrd="0" parTransId="{80C823BF-A3B1-4BCA-8ACD-C26E45540C5D}" sibTransId="{2CC8FA18-7330-4317-8ACF-ACC9DC2F5AD8}"/>
    <dgm:cxn modelId="{C8675B0A-A064-480B-BB48-9A7DD352874A}" type="presOf" srcId="{5975C317-6987-42B7-9B9E-13130DE7729F}" destId="{57381596-345C-4311-903E-335B62A9DD41}" srcOrd="0" destOrd="0" presId="urn:microsoft.com/office/officeart/2005/8/layout/cycle2"/>
    <dgm:cxn modelId="{B2350BDB-EF3F-4C7C-AD9B-472BF4D1ACBC}" srcId="{97308B73-E586-4897-8FEC-B0AD67B0F4B4}" destId="{739CAF41-0BE6-419B-88AE-FBC782EE266F}" srcOrd="2" destOrd="0" parTransId="{320EED1F-7717-462B-80E0-340FF552AAA4}" sibTransId="{8E4BE8B9-25B6-43CA-B5C2-1AF2D2F0F523}"/>
    <dgm:cxn modelId="{FA027DA7-7948-448D-B855-D5CA69E5F900}" type="presOf" srcId="{75197026-9A8F-4421-9C3C-0D25BD1AA372}" destId="{FD7A9CD7-9772-4E37-857A-B234BBE155FC}" srcOrd="1" destOrd="0" presId="urn:microsoft.com/office/officeart/2005/8/layout/cycle2"/>
    <dgm:cxn modelId="{DA90DC07-FDD2-492A-9745-B12349DCBFCF}" type="presOf" srcId="{8E4BE8B9-25B6-43CA-B5C2-1AF2D2F0F523}" destId="{67336F5B-7973-47CC-A0BA-40E4955CCAD7}" srcOrd="0" destOrd="0" presId="urn:microsoft.com/office/officeart/2005/8/layout/cycle2"/>
    <dgm:cxn modelId="{37724575-6175-46BB-AE67-04A886098508}" type="presOf" srcId="{2CC8FA18-7330-4317-8ACF-ACC9DC2F5AD8}" destId="{9A891FE2-D9B9-465A-92A0-4AAE473E4C08}" srcOrd="0" destOrd="0" presId="urn:microsoft.com/office/officeart/2005/8/layout/cycle2"/>
    <dgm:cxn modelId="{E5207DD4-7C8E-4167-82F6-FD80B27C00F9}" type="presParOf" srcId="{F0737F1D-0969-4871-AFD1-28828DDC5D47}" destId="{57381596-345C-4311-903E-335B62A9DD41}" srcOrd="0" destOrd="0" presId="urn:microsoft.com/office/officeart/2005/8/layout/cycle2"/>
    <dgm:cxn modelId="{E9A4F25F-29A4-407E-A972-B8980A79FB06}" type="presParOf" srcId="{F0737F1D-0969-4871-AFD1-28828DDC5D47}" destId="{871A90DC-EB38-4035-B5A3-B0381459F998}" srcOrd="1" destOrd="0" presId="urn:microsoft.com/office/officeart/2005/8/layout/cycle2"/>
    <dgm:cxn modelId="{527C73CF-110E-49D8-8927-FC1A28EF39AA}" type="presParOf" srcId="{871A90DC-EB38-4035-B5A3-B0381459F998}" destId="{FD7A9CD7-9772-4E37-857A-B234BBE155FC}" srcOrd="0" destOrd="0" presId="urn:microsoft.com/office/officeart/2005/8/layout/cycle2"/>
    <dgm:cxn modelId="{D85210B5-9F7E-4F5D-9801-F9E52D44C28B}" type="presParOf" srcId="{F0737F1D-0969-4871-AFD1-28828DDC5D47}" destId="{6CB80CB6-0A1C-498F-B8A5-80D2D335F7EF}" srcOrd="2" destOrd="0" presId="urn:microsoft.com/office/officeart/2005/8/layout/cycle2"/>
    <dgm:cxn modelId="{C2CCC8EF-8F9C-4764-AFDE-85F663AE9294}" type="presParOf" srcId="{F0737F1D-0969-4871-AFD1-28828DDC5D47}" destId="{9A891FE2-D9B9-465A-92A0-4AAE473E4C08}" srcOrd="3" destOrd="0" presId="urn:microsoft.com/office/officeart/2005/8/layout/cycle2"/>
    <dgm:cxn modelId="{D52C0FBC-C550-47DB-B6ED-D52D82BEB67F}" type="presParOf" srcId="{9A891FE2-D9B9-465A-92A0-4AAE473E4C08}" destId="{A9D393FD-7049-4C4F-BFBA-66A74B6265DE}" srcOrd="0" destOrd="0" presId="urn:microsoft.com/office/officeart/2005/8/layout/cycle2"/>
    <dgm:cxn modelId="{3FFB1C2D-DD35-4BC4-8F45-6A7474E765C8}" type="presParOf" srcId="{F0737F1D-0969-4871-AFD1-28828DDC5D47}" destId="{07CFF819-0A66-4F1A-8EF9-B98E17BDB6D1}" srcOrd="4" destOrd="0" presId="urn:microsoft.com/office/officeart/2005/8/layout/cycle2"/>
    <dgm:cxn modelId="{C93335A3-679D-4673-A02B-DF3E61ADA4BA}" type="presParOf" srcId="{F0737F1D-0969-4871-AFD1-28828DDC5D47}" destId="{67336F5B-7973-47CC-A0BA-40E4955CCAD7}" srcOrd="5" destOrd="0" presId="urn:microsoft.com/office/officeart/2005/8/layout/cycle2"/>
    <dgm:cxn modelId="{530B2B88-BDBB-4FFD-800D-4FAF516D8597}" type="presParOf" srcId="{67336F5B-7973-47CC-A0BA-40E4955CCAD7}" destId="{E74F157D-F89E-4E43-924D-45BDA7F1B5AB}" srcOrd="0" destOrd="0" presId="urn:microsoft.com/office/officeart/2005/8/layout/cycle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97308B73-E586-4897-8FEC-B0AD67B0F4B4}" type="doc">
      <dgm:prSet loTypeId="urn:microsoft.com/office/officeart/2005/8/layout/cycle2" loCatId="cycle" qsTypeId="urn:microsoft.com/office/officeart/2005/8/quickstyle/simple1" qsCatId="simple" csTypeId="urn:microsoft.com/office/officeart/2005/8/colors/colorful4" csCatId="colorful" phldr="1"/>
      <dgm:spPr/>
      <dgm:t>
        <a:bodyPr/>
        <a:lstStyle/>
        <a:p>
          <a:endParaRPr lang="en-GB"/>
        </a:p>
      </dgm:t>
    </dgm:pt>
    <dgm:pt modelId="{5975C317-6987-42B7-9B9E-13130DE7729F}">
      <dgm:prSet phldrT="[Text]"/>
      <dgm:spPr/>
      <dgm:t>
        <a:bodyPr/>
        <a:lstStyle/>
        <a:p>
          <a:r>
            <a:rPr lang="en-GB" dirty="0"/>
            <a:t>Feel better</a:t>
          </a:r>
        </a:p>
      </dgm:t>
    </dgm:pt>
    <dgm:pt modelId="{577174FC-1621-4F63-9BE6-473394D1FDF2}" type="parTrans" cxnId="{652421DC-CC26-49E1-A79B-2F233FC56DD2}">
      <dgm:prSet/>
      <dgm:spPr/>
      <dgm:t>
        <a:bodyPr/>
        <a:lstStyle/>
        <a:p>
          <a:endParaRPr lang="en-GB"/>
        </a:p>
      </dgm:t>
    </dgm:pt>
    <dgm:pt modelId="{75197026-9A8F-4421-9C3C-0D25BD1AA372}" type="sibTrans" cxnId="{652421DC-CC26-49E1-A79B-2F233FC56DD2}">
      <dgm:prSet/>
      <dgm:spPr/>
      <dgm:t>
        <a:bodyPr/>
        <a:lstStyle/>
        <a:p>
          <a:endParaRPr lang="en-GB"/>
        </a:p>
      </dgm:t>
    </dgm:pt>
    <dgm:pt modelId="{6389BEE7-0B0A-4AF8-8333-6F9A2BA9D001}">
      <dgm:prSet phldrT="[Text]"/>
      <dgm:spPr/>
      <dgm:t>
        <a:bodyPr/>
        <a:lstStyle/>
        <a:p>
          <a:r>
            <a:rPr lang="en-GB" dirty="0"/>
            <a:t>Get</a:t>
          </a:r>
          <a:r>
            <a:rPr lang="en-GB" baseline="0" dirty="0"/>
            <a:t> more out of life</a:t>
          </a:r>
          <a:endParaRPr lang="en-GB" dirty="0"/>
        </a:p>
      </dgm:t>
    </dgm:pt>
    <dgm:pt modelId="{80C823BF-A3B1-4BCA-8ACD-C26E45540C5D}" type="parTrans" cxnId="{0AB03C46-286B-47D2-B5A6-6D732714FCA9}">
      <dgm:prSet/>
      <dgm:spPr/>
      <dgm:t>
        <a:bodyPr/>
        <a:lstStyle/>
        <a:p>
          <a:endParaRPr lang="en-GB"/>
        </a:p>
      </dgm:t>
    </dgm:pt>
    <dgm:pt modelId="{2CC8FA18-7330-4317-8ACF-ACC9DC2F5AD8}" type="sibTrans" cxnId="{0AB03C46-286B-47D2-B5A6-6D732714FCA9}">
      <dgm:prSet/>
      <dgm:spPr/>
      <dgm:t>
        <a:bodyPr/>
        <a:lstStyle/>
        <a:p>
          <a:endParaRPr lang="en-GB"/>
        </a:p>
      </dgm:t>
    </dgm:pt>
    <dgm:pt modelId="{739CAF41-0BE6-419B-88AE-FBC782EE266F}">
      <dgm:prSet phldrT="[Text]"/>
      <dgm:spPr/>
      <dgm:t>
        <a:bodyPr/>
        <a:lstStyle/>
        <a:p>
          <a:r>
            <a:rPr lang="en-GB" dirty="0"/>
            <a:t>Do</a:t>
          </a:r>
          <a:r>
            <a:rPr lang="en-GB" baseline="0" dirty="0"/>
            <a:t> more of what matters</a:t>
          </a:r>
          <a:endParaRPr lang="en-GB" dirty="0"/>
        </a:p>
      </dgm:t>
    </dgm:pt>
    <dgm:pt modelId="{320EED1F-7717-462B-80E0-340FF552AAA4}" type="parTrans" cxnId="{B2350BDB-EF3F-4C7C-AD9B-472BF4D1ACBC}">
      <dgm:prSet/>
      <dgm:spPr/>
      <dgm:t>
        <a:bodyPr/>
        <a:lstStyle/>
        <a:p>
          <a:endParaRPr lang="en-GB"/>
        </a:p>
      </dgm:t>
    </dgm:pt>
    <dgm:pt modelId="{8E4BE8B9-25B6-43CA-B5C2-1AF2D2F0F523}" type="sibTrans" cxnId="{B2350BDB-EF3F-4C7C-AD9B-472BF4D1ACBC}">
      <dgm:prSet/>
      <dgm:spPr/>
      <dgm:t>
        <a:bodyPr/>
        <a:lstStyle/>
        <a:p>
          <a:endParaRPr lang="en-GB"/>
        </a:p>
      </dgm:t>
    </dgm:pt>
    <dgm:pt modelId="{F0737F1D-0969-4871-AFD1-28828DDC5D47}" type="pres">
      <dgm:prSet presAssocID="{97308B73-E586-4897-8FEC-B0AD67B0F4B4}" presName="cycle" presStyleCnt="0">
        <dgm:presLayoutVars>
          <dgm:dir/>
          <dgm:resizeHandles val="exact"/>
        </dgm:presLayoutVars>
      </dgm:prSet>
      <dgm:spPr/>
      <dgm:t>
        <a:bodyPr/>
        <a:lstStyle/>
        <a:p>
          <a:endParaRPr lang="en-US"/>
        </a:p>
      </dgm:t>
    </dgm:pt>
    <dgm:pt modelId="{57381596-345C-4311-903E-335B62A9DD41}" type="pres">
      <dgm:prSet presAssocID="{5975C317-6987-42B7-9B9E-13130DE7729F}" presName="node" presStyleLbl="node1" presStyleIdx="0" presStyleCnt="3">
        <dgm:presLayoutVars>
          <dgm:bulletEnabled val="1"/>
        </dgm:presLayoutVars>
      </dgm:prSet>
      <dgm:spPr/>
      <dgm:t>
        <a:bodyPr/>
        <a:lstStyle/>
        <a:p>
          <a:endParaRPr lang="en-US"/>
        </a:p>
      </dgm:t>
    </dgm:pt>
    <dgm:pt modelId="{871A90DC-EB38-4035-B5A3-B0381459F998}" type="pres">
      <dgm:prSet presAssocID="{75197026-9A8F-4421-9C3C-0D25BD1AA372}" presName="sibTrans" presStyleLbl="sibTrans2D1" presStyleIdx="0" presStyleCnt="3"/>
      <dgm:spPr/>
      <dgm:t>
        <a:bodyPr/>
        <a:lstStyle/>
        <a:p>
          <a:endParaRPr lang="en-US"/>
        </a:p>
      </dgm:t>
    </dgm:pt>
    <dgm:pt modelId="{FD7A9CD7-9772-4E37-857A-B234BBE155FC}" type="pres">
      <dgm:prSet presAssocID="{75197026-9A8F-4421-9C3C-0D25BD1AA372}" presName="connectorText" presStyleLbl="sibTrans2D1" presStyleIdx="0" presStyleCnt="3"/>
      <dgm:spPr/>
      <dgm:t>
        <a:bodyPr/>
        <a:lstStyle/>
        <a:p>
          <a:endParaRPr lang="en-US"/>
        </a:p>
      </dgm:t>
    </dgm:pt>
    <dgm:pt modelId="{6CB80CB6-0A1C-498F-B8A5-80D2D335F7EF}" type="pres">
      <dgm:prSet presAssocID="{6389BEE7-0B0A-4AF8-8333-6F9A2BA9D001}" presName="node" presStyleLbl="node1" presStyleIdx="1" presStyleCnt="3" custRadScaleRad="100046" custRadScaleInc="1546">
        <dgm:presLayoutVars>
          <dgm:bulletEnabled val="1"/>
        </dgm:presLayoutVars>
      </dgm:prSet>
      <dgm:spPr/>
      <dgm:t>
        <a:bodyPr/>
        <a:lstStyle/>
        <a:p>
          <a:endParaRPr lang="en-US"/>
        </a:p>
      </dgm:t>
    </dgm:pt>
    <dgm:pt modelId="{9A891FE2-D9B9-465A-92A0-4AAE473E4C08}" type="pres">
      <dgm:prSet presAssocID="{2CC8FA18-7330-4317-8ACF-ACC9DC2F5AD8}" presName="sibTrans" presStyleLbl="sibTrans2D1" presStyleIdx="1" presStyleCnt="3"/>
      <dgm:spPr/>
      <dgm:t>
        <a:bodyPr/>
        <a:lstStyle/>
        <a:p>
          <a:endParaRPr lang="en-US"/>
        </a:p>
      </dgm:t>
    </dgm:pt>
    <dgm:pt modelId="{A9D393FD-7049-4C4F-BFBA-66A74B6265DE}" type="pres">
      <dgm:prSet presAssocID="{2CC8FA18-7330-4317-8ACF-ACC9DC2F5AD8}" presName="connectorText" presStyleLbl="sibTrans2D1" presStyleIdx="1" presStyleCnt="3"/>
      <dgm:spPr/>
      <dgm:t>
        <a:bodyPr/>
        <a:lstStyle/>
        <a:p>
          <a:endParaRPr lang="en-US"/>
        </a:p>
      </dgm:t>
    </dgm:pt>
    <dgm:pt modelId="{07CFF819-0A66-4F1A-8EF9-B98E17BDB6D1}" type="pres">
      <dgm:prSet presAssocID="{739CAF41-0BE6-419B-88AE-FBC782EE266F}" presName="node" presStyleLbl="node1" presStyleIdx="2" presStyleCnt="3">
        <dgm:presLayoutVars>
          <dgm:bulletEnabled val="1"/>
        </dgm:presLayoutVars>
      </dgm:prSet>
      <dgm:spPr/>
      <dgm:t>
        <a:bodyPr/>
        <a:lstStyle/>
        <a:p>
          <a:endParaRPr lang="en-US"/>
        </a:p>
      </dgm:t>
    </dgm:pt>
    <dgm:pt modelId="{67336F5B-7973-47CC-A0BA-40E4955CCAD7}" type="pres">
      <dgm:prSet presAssocID="{8E4BE8B9-25B6-43CA-B5C2-1AF2D2F0F523}" presName="sibTrans" presStyleLbl="sibTrans2D1" presStyleIdx="2" presStyleCnt="3"/>
      <dgm:spPr/>
      <dgm:t>
        <a:bodyPr/>
        <a:lstStyle/>
        <a:p>
          <a:endParaRPr lang="en-US"/>
        </a:p>
      </dgm:t>
    </dgm:pt>
    <dgm:pt modelId="{E74F157D-F89E-4E43-924D-45BDA7F1B5AB}" type="pres">
      <dgm:prSet presAssocID="{8E4BE8B9-25B6-43CA-B5C2-1AF2D2F0F523}" presName="connectorText" presStyleLbl="sibTrans2D1" presStyleIdx="2" presStyleCnt="3"/>
      <dgm:spPr/>
      <dgm:t>
        <a:bodyPr/>
        <a:lstStyle/>
        <a:p>
          <a:endParaRPr lang="en-US"/>
        </a:p>
      </dgm:t>
    </dgm:pt>
  </dgm:ptLst>
  <dgm:cxnLst>
    <dgm:cxn modelId="{3C9A4E3F-9C77-4CFB-B7B4-34887C6D12B3}" type="presOf" srcId="{8E4BE8B9-25B6-43CA-B5C2-1AF2D2F0F523}" destId="{E74F157D-F89E-4E43-924D-45BDA7F1B5AB}" srcOrd="1" destOrd="0" presId="urn:microsoft.com/office/officeart/2005/8/layout/cycle2"/>
    <dgm:cxn modelId="{CA20419D-9236-44F1-B6F9-0D7C1B7B8FED}" type="presOf" srcId="{97308B73-E586-4897-8FEC-B0AD67B0F4B4}" destId="{F0737F1D-0969-4871-AFD1-28828DDC5D47}" srcOrd="0" destOrd="0" presId="urn:microsoft.com/office/officeart/2005/8/layout/cycle2"/>
    <dgm:cxn modelId="{956CC01C-0877-45CA-B400-B7864B035FA1}" type="presOf" srcId="{6389BEE7-0B0A-4AF8-8333-6F9A2BA9D001}" destId="{6CB80CB6-0A1C-498F-B8A5-80D2D335F7EF}" srcOrd="0" destOrd="0" presId="urn:microsoft.com/office/officeart/2005/8/layout/cycle2"/>
    <dgm:cxn modelId="{652421DC-CC26-49E1-A79B-2F233FC56DD2}" srcId="{97308B73-E586-4897-8FEC-B0AD67B0F4B4}" destId="{5975C317-6987-42B7-9B9E-13130DE7729F}" srcOrd="0" destOrd="0" parTransId="{577174FC-1621-4F63-9BE6-473394D1FDF2}" sibTransId="{75197026-9A8F-4421-9C3C-0D25BD1AA372}"/>
    <dgm:cxn modelId="{532EFB02-265B-4509-8CE5-BE14BEEDA60A}" type="presOf" srcId="{739CAF41-0BE6-419B-88AE-FBC782EE266F}" destId="{07CFF819-0A66-4F1A-8EF9-B98E17BDB6D1}" srcOrd="0" destOrd="0" presId="urn:microsoft.com/office/officeart/2005/8/layout/cycle2"/>
    <dgm:cxn modelId="{DB8565B9-1708-4AA6-B5D9-F29C6BF30510}" type="presOf" srcId="{75197026-9A8F-4421-9C3C-0D25BD1AA372}" destId="{871A90DC-EB38-4035-B5A3-B0381459F998}" srcOrd="0" destOrd="0" presId="urn:microsoft.com/office/officeart/2005/8/layout/cycle2"/>
    <dgm:cxn modelId="{42DADB41-591B-4D3D-971E-F432688CC068}" type="presOf" srcId="{2CC8FA18-7330-4317-8ACF-ACC9DC2F5AD8}" destId="{A9D393FD-7049-4C4F-BFBA-66A74B6265DE}" srcOrd="1" destOrd="0" presId="urn:microsoft.com/office/officeart/2005/8/layout/cycle2"/>
    <dgm:cxn modelId="{0AB03C46-286B-47D2-B5A6-6D732714FCA9}" srcId="{97308B73-E586-4897-8FEC-B0AD67B0F4B4}" destId="{6389BEE7-0B0A-4AF8-8333-6F9A2BA9D001}" srcOrd="1" destOrd="0" parTransId="{80C823BF-A3B1-4BCA-8ACD-C26E45540C5D}" sibTransId="{2CC8FA18-7330-4317-8ACF-ACC9DC2F5AD8}"/>
    <dgm:cxn modelId="{C8675B0A-A064-480B-BB48-9A7DD352874A}" type="presOf" srcId="{5975C317-6987-42B7-9B9E-13130DE7729F}" destId="{57381596-345C-4311-903E-335B62A9DD41}" srcOrd="0" destOrd="0" presId="urn:microsoft.com/office/officeart/2005/8/layout/cycle2"/>
    <dgm:cxn modelId="{B2350BDB-EF3F-4C7C-AD9B-472BF4D1ACBC}" srcId="{97308B73-E586-4897-8FEC-B0AD67B0F4B4}" destId="{739CAF41-0BE6-419B-88AE-FBC782EE266F}" srcOrd="2" destOrd="0" parTransId="{320EED1F-7717-462B-80E0-340FF552AAA4}" sibTransId="{8E4BE8B9-25B6-43CA-B5C2-1AF2D2F0F523}"/>
    <dgm:cxn modelId="{FA027DA7-7948-448D-B855-D5CA69E5F900}" type="presOf" srcId="{75197026-9A8F-4421-9C3C-0D25BD1AA372}" destId="{FD7A9CD7-9772-4E37-857A-B234BBE155FC}" srcOrd="1" destOrd="0" presId="urn:microsoft.com/office/officeart/2005/8/layout/cycle2"/>
    <dgm:cxn modelId="{DA90DC07-FDD2-492A-9745-B12349DCBFCF}" type="presOf" srcId="{8E4BE8B9-25B6-43CA-B5C2-1AF2D2F0F523}" destId="{67336F5B-7973-47CC-A0BA-40E4955CCAD7}" srcOrd="0" destOrd="0" presId="urn:microsoft.com/office/officeart/2005/8/layout/cycle2"/>
    <dgm:cxn modelId="{37724575-6175-46BB-AE67-04A886098508}" type="presOf" srcId="{2CC8FA18-7330-4317-8ACF-ACC9DC2F5AD8}" destId="{9A891FE2-D9B9-465A-92A0-4AAE473E4C08}" srcOrd="0" destOrd="0" presId="urn:microsoft.com/office/officeart/2005/8/layout/cycle2"/>
    <dgm:cxn modelId="{E5207DD4-7C8E-4167-82F6-FD80B27C00F9}" type="presParOf" srcId="{F0737F1D-0969-4871-AFD1-28828DDC5D47}" destId="{57381596-345C-4311-903E-335B62A9DD41}" srcOrd="0" destOrd="0" presId="urn:microsoft.com/office/officeart/2005/8/layout/cycle2"/>
    <dgm:cxn modelId="{E9A4F25F-29A4-407E-A972-B8980A79FB06}" type="presParOf" srcId="{F0737F1D-0969-4871-AFD1-28828DDC5D47}" destId="{871A90DC-EB38-4035-B5A3-B0381459F998}" srcOrd="1" destOrd="0" presId="urn:microsoft.com/office/officeart/2005/8/layout/cycle2"/>
    <dgm:cxn modelId="{527C73CF-110E-49D8-8927-FC1A28EF39AA}" type="presParOf" srcId="{871A90DC-EB38-4035-B5A3-B0381459F998}" destId="{FD7A9CD7-9772-4E37-857A-B234BBE155FC}" srcOrd="0" destOrd="0" presId="urn:microsoft.com/office/officeart/2005/8/layout/cycle2"/>
    <dgm:cxn modelId="{D85210B5-9F7E-4F5D-9801-F9E52D44C28B}" type="presParOf" srcId="{F0737F1D-0969-4871-AFD1-28828DDC5D47}" destId="{6CB80CB6-0A1C-498F-B8A5-80D2D335F7EF}" srcOrd="2" destOrd="0" presId="urn:microsoft.com/office/officeart/2005/8/layout/cycle2"/>
    <dgm:cxn modelId="{C2CCC8EF-8F9C-4764-AFDE-85F663AE9294}" type="presParOf" srcId="{F0737F1D-0969-4871-AFD1-28828DDC5D47}" destId="{9A891FE2-D9B9-465A-92A0-4AAE473E4C08}" srcOrd="3" destOrd="0" presId="urn:microsoft.com/office/officeart/2005/8/layout/cycle2"/>
    <dgm:cxn modelId="{D52C0FBC-C550-47DB-B6ED-D52D82BEB67F}" type="presParOf" srcId="{9A891FE2-D9B9-465A-92A0-4AAE473E4C08}" destId="{A9D393FD-7049-4C4F-BFBA-66A74B6265DE}" srcOrd="0" destOrd="0" presId="urn:microsoft.com/office/officeart/2005/8/layout/cycle2"/>
    <dgm:cxn modelId="{3FFB1C2D-DD35-4BC4-8F45-6A7474E765C8}" type="presParOf" srcId="{F0737F1D-0969-4871-AFD1-28828DDC5D47}" destId="{07CFF819-0A66-4F1A-8EF9-B98E17BDB6D1}" srcOrd="4" destOrd="0" presId="urn:microsoft.com/office/officeart/2005/8/layout/cycle2"/>
    <dgm:cxn modelId="{C93335A3-679D-4673-A02B-DF3E61ADA4BA}" type="presParOf" srcId="{F0737F1D-0969-4871-AFD1-28828DDC5D47}" destId="{67336F5B-7973-47CC-A0BA-40E4955CCAD7}" srcOrd="5" destOrd="0" presId="urn:microsoft.com/office/officeart/2005/8/layout/cycle2"/>
    <dgm:cxn modelId="{530B2B88-BDBB-4FFD-800D-4FAF516D8597}" type="presParOf" srcId="{67336F5B-7973-47CC-A0BA-40E4955CCAD7}" destId="{E74F157D-F89E-4E43-924D-45BDA7F1B5AB}" srcOrd="0" destOrd="0" presId="urn:microsoft.com/office/officeart/2005/8/layout/cycle2"/>
  </dgm:cxnLst>
  <dgm:bg/>
  <dgm:whole/>
  <dgm:extLst>
    <a:ext uri="http://schemas.microsoft.com/office/drawing/2008/diagram">
      <dsp:dataModelExt xmlns:dsp="http://schemas.microsoft.com/office/drawing/2008/diagram" relId="rId12"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8C2E155B-49EE-40AC-9C8A-5AC77AD73803}">
      <dsp:nvSpPr>
        <dsp:cNvPr id="0" name=""/>
        <dsp:cNvSpPr/>
      </dsp:nvSpPr>
      <dsp:spPr>
        <a:xfrm>
          <a:off x="1655456" y="42265"/>
          <a:ext cx="2327581" cy="2327707"/>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GB" sz="2000" kern="1200" dirty="0"/>
            <a:t>Anxiety</a:t>
          </a:r>
          <a:endParaRPr lang="en-GB" sz="900" kern="1200" dirty="0"/>
        </a:p>
      </dsp:txBody>
      <dsp:txXfrm>
        <a:off x="1996322" y="383150"/>
        <a:ext cx="1645849" cy="1645937"/>
      </dsp:txXfrm>
    </dsp:sp>
    <dsp:sp modelId="{66FDC541-C79F-44D9-B917-CF1B8B52CA86}">
      <dsp:nvSpPr>
        <dsp:cNvPr id="0" name=""/>
        <dsp:cNvSpPr/>
      </dsp:nvSpPr>
      <dsp:spPr>
        <a:xfrm>
          <a:off x="2983729" y="-63997"/>
          <a:ext cx="258779" cy="259058"/>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5CC2398B-84B0-4CD3-9A85-CF7308D2CB1D}">
      <dsp:nvSpPr>
        <dsp:cNvPr id="0" name=""/>
        <dsp:cNvSpPr/>
      </dsp:nvSpPr>
      <dsp:spPr>
        <a:xfrm>
          <a:off x="2371158" y="2197035"/>
          <a:ext cx="187638" cy="187522"/>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AAC25A6F-45EF-4DCF-B7AD-42423C540A8C}">
      <dsp:nvSpPr>
        <dsp:cNvPr id="0" name=""/>
        <dsp:cNvSpPr/>
      </dsp:nvSpPr>
      <dsp:spPr>
        <a:xfrm>
          <a:off x="4132958" y="986821"/>
          <a:ext cx="187638" cy="187522"/>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C0173A84-DC5B-42FF-8103-AA9E3091D383}">
      <dsp:nvSpPr>
        <dsp:cNvPr id="0" name=""/>
        <dsp:cNvSpPr/>
      </dsp:nvSpPr>
      <dsp:spPr>
        <a:xfrm>
          <a:off x="3236302" y="2396364"/>
          <a:ext cx="258779" cy="259058"/>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6BBCF457-BAA4-474A-A834-69BCD025ABA1}">
      <dsp:nvSpPr>
        <dsp:cNvPr id="0" name=""/>
        <dsp:cNvSpPr/>
      </dsp:nvSpPr>
      <dsp:spPr>
        <a:xfrm>
          <a:off x="2423677" y="303754"/>
          <a:ext cx="187638" cy="187522"/>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52B6AC7C-6D86-4A6C-A826-9324A351B76E}">
      <dsp:nvSpPr>
        <dsp:cNvPr id="0" name=""/>
        <dsp:cNvSpPr/>
      </dsp:nvSpPr>
      <dsp:spPr>
        <a:xfrm>
          <a:off x="1833069" y="1377493"/>
          <a:ext cx="187638" cy="187522"/>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9E2BF154-38FD-4BA7-B248-979231C02016}">
      <dsp:nvSpPr>
        <dsp:cNvPr id="0" name=""/>
        <dsp:cNvSpPr/>
      </dsp:nvSpPr>
      <dsp:spPr>
        <a:xfrm>
          <a:off x="455685" y="79383"/>
          <a:ext cx="1890578" cy="1711740"/>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GB" sz="2000" kern="1200" dirty="0"/>
            <a:t>Low Mood</a:t>
          </a:r>
        </a:p>
      </dsp:txBody>
      <dsp:txXfrm>
        <a:off x="732554" y="330062"/>
        <a:ext cx="1336840" cy="1210382"/>
      </dsp:txXfrm>
    </dsp:sp>
    <dsp:sp modelId="{650154B5-9406-4837-9019-13F0CE1D8DE9}">
      <dsp:nvSpPr>
        <dsp:cNvPr id="0" name=""/>
        <dsp:cNvSpPr/>
      </dsp:nvSpPr>
      <dsp:spPr>
        <a:xfrm>
          <a:off x="2722085" y="312088"/>
          <a:ext cx="258779" cy="259058"/>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D8F345AB-CF2E-47DC-807D-FB714717624C}">
      <dsp:nvSpPr>
        <dsp:cNvPr id="0" name=""/>
        <dsp:cNvSpPr/>
      </dsp:nvSpPr>
      <dsp:spPr>
        <a:xfrm>
          <a:off x="1017102" y="1685515"/>
          <a:ext cx="467903" cy="468111"/>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908C3A13-61C5-4AFC-87B8-1597A23B4086}">
      <dsp:nvSpPr>
        <dsp:cNvPr id="0" name=""/>
        <dsp:cNvSpPr/>
      </dsp:nvSpPr>
      <dsp:spPr>
        <a:xfrm>
          <a:off x="4071551" y="-102478"/>
          <a:ext cx="1247692" cy="1185080"/>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n-GB" sz="1200" kern="1200" dirty="0"/>
            <a:t>Emotional Regulation Difficulties</a:t>
          </a:r>
        </a:p>
      </dsp:txBody>
      <dsp:txXfrm>
        <a:off x="4254271" y="71073"/>
        <a:ext cx="882252" cy="837978"/>
      </dsp:txXfrm>
    </dsp:sp>
    <dsp:sp modelId="{2FF939DA-4091-40EB-99A7-88D3FDCEFC4A}">
      <dsp:nvSpPr>
        <dsp:cNvPr id="0" name=""/>
        <dsp:cNvSpPr/>
      </dsp:nvSpPr>
      <dsp:spPr>
        <a:xfrm>
          <a:off x="3568160" y="521048"/>
          <a:ext cx="642080" cy="617090"/>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9D3AE3D2-072E-461B-863B-4E6802B44D44}">
      <dsp:nvSpPr>
        <dsp:cNvPr id="0" name=""/>
        <dsp:cNvSpPr/>
      </dsp:nvSpPr>
      <dsp:spPr>
        <a:xfrm>
          <a:off x="839012" y="2242526"/>
          <a:ext cx="187638" cy="187522"/>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C9990B16-7177-4B8F-AB8C-F6D96F45FF7F}">
      <dsp:nvSpPr>
        <dsp:cNvPr id="0" name=""/>
        <dsp:cNvSpPr/>
      </dsp:nvSpPr>
      <dsp:spPr>
        <a:xfrm>
          <a:off x="2708717" y="1975480"/>
          <a:ext cx="187638" cy="187522"/>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F1368774-932E-4306-807D-DE3340BF5D0E}">
      <dsp:nvSpPr>
        <dsp:cNvPr id="0" name=""/>
        <dsp:cNvSpPr/>
      </dsp:nvSpPr>
      <dsp:spPr>
        <a:xfrm>
          <a:off x="4699794" y="788016"/>
          <a:ext cx="617174" cy="552682"/>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1910" tIns="41910" rIns="41910" bIns="41910" numCol="1" spcCol="1270" anchor="ctr" anchorCtr="0">
          <a:noAutofit/>
        </a:bodyPr>
        <a:lstStyle/>
        <a:p>
          <a:pPr lvl="0" algn="ctr" defTabSz="488950">
            <a:lnSpc>
              <a:spcPct val="90000"/>
            </a:lnSpc>
            <a:spcBef>
              <a:spcPct val="0"/>
            </a:spcBef>
            <a:spcAft>
              <a:spcPct val="35000"/>
            </a:spcAft>
          </a:pPr>
          <a:r>
            <a:rPr lang="en-GB" sz="1100" kern="1200" dirty="0"/>
            <a:t>Self Harm</a:t>
          </a:r>
        </a:p>
      </dsp:txBody>
      <dsp:txXfrm>
        <a:off x="4790177" y="868954"/>
        <a:ext cx="436408" cy="390806"/>
      </dsp:txXfrm>
    </dsp:sp>
    <dsp:sp modelId="{0BDB8888-7BAD-4510-A7BB-EDB177EC2EFB}">
      <dsp:nvSpPr>
        <dsp:cNvPr id="0" name=""/>
        <dsp:cNvSpPr/>
      </dsp:nvSpPr>
      <dsp:spPr>
        <a:xfrm>
          <a:off x="4400331" y="1619535"/>
          <a:ext cx="187638" cy="187522"/>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26161D24-9A6A-4A5A-B69A-21D1642B4959}">
      <dsp:nvSpPr>
        <dsp:cNvPr id="0" name=""/>
        <dsp:cNvSpPr/>
      </dsp:nvSpPr>
      <dsp:spPr>
        <a:xfrm>
          <a:off x="1818625" y="2295867"/>
          <a:ext cx="1211060" cy="1279246"/>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n-GB" sz="1200" kern="1200" dirty="0"/>
            <a:t>Difficulties after experience of trauma</a:t>
          </a:r>
        </a:p>
      </dsp:txBody>
      <dsp:txXfrm>
        <a:off x="1995981" y="2483208"/>
        <a:ext cx="856348" cy="904564"/>
      </dsp:txXfrm>
    </dsp:sp>
    <dsp:sp modelId="{EA5A0309-B841-42B2-A92F-FA543F880633}">
      <dsp:nvSpPr>
        <dsp:cNvPr id="0" name=""/>
        <dsp:cNvSpPr/>
      </dsp:nvSpPr>
      <dsp:spPr>
        <a:xfrm>
          <a:off x="2796090" y="2430396"/>
          <a:ext cx="187638" cy="187522"/>
        </a:xfrm>
        <a:prstGeom prst="ellipse">
          <a:avLst/>
        </a:prstGeom>
        <a:solidFill>
          <a:schemeClr val="dk2">
            <a:hueOff val="0"/>
            <a:satOff val="0"/>
            <a:lumOff val="0"/>
            <a:alphaOff val="0"/>
          </a:schemeClr>
        </a:solidFill>
        <a:ln w="254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7381596-345C-4311-903E-335B62A9DD41}">
      <dsp:nvSpPr>
        <dsp:cNvPr id="0" name=""/>
        <dsp:cNvSpPr/>
      </dsp:nvSpPr>
      <dsp:spPr>
        <a:xfrm>
          <a:off x="1833115" y="475"/>
          <a:ext cx="1662684" cy="1662684"/>
        </a:xfrm>
        <a:prstGeom prst="ellipse">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30480" tIns="30480" rIns="30480" bIns="30480" numCol="1" spcCol="1270" anchor="ctr" anchorCtr="0">
          <a:noAutofit/>
        </a:bodyPr>
        <a:lstStyle/>
        <a:p>
          <a:pPr lvl="0" algn="ctr" defTabSz="1066800">
            <a:lnSpc>
              <a:spcPct val="90000"/>
            </a:lnSpc>
            <a:spcBef>
              <a:spcPct val="0"/>
            </a:spcBef>
            <a:spcAft>
              <a:spcPct val="35000"/>
            </a:spcAft>
          </a:pPr>
          <a:r>
            <a:rPr lang="en-GB" sz="2400" kern="1200" dirty="0"/>
            <a:t>Low Mood</a:t>
          </a:r>
        </a:p>
      </dsp:txBody>
      <dsp:txXfrm>
        <a:off x="2076609" y="243969"/>
        <a:ext cx="1175696" cy="1175696"/>
      </dsp:txXfrm>
    </dsp:sp>
    <dsp:sp modelId="{871A90DC-EB38-4035-B5A3-B0381459F998}">
      <dsp:nvSpPr>
        <dsp:cNvPr id="0" name=""/>
        <dsp:cNvSpPr/>
      </dsp:nvSpPr>
      <dsp:spPr>
        <a:xfrm rot="3613786">
          <a:off x="3057076" y="1623814"/>
          <a:ext cx="441822" cy="561155"/>
        </a:xfrm>
        <a:prstGeom prst="rightArrow">
          <a:avLst>
            <a:gd name="adj1" fmla="val 60000"/>
            <a:gd name="adj2" fmla="val 50000"/>
          </a:avLst>
        </a:prstGeom>
        <a:solidFill>
          <a:schemeClr val="accent2">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622300">
            <a:lnSpc>
              <a:spcPct val="90000"/>
            </a:lnSpc>
            <a:spcBef>
              <a:spcPct val="0"/>
            </a:spcBef>
            <a:spcAft>
              <a:spcPct val="35000"/>
            </a:spcAft>
          </a:pPr>
          <a:endParaRPr lang="en-GB" sz="1400" kern="1200"/>
        </a:p>
      </dsp:txBody>
      <dsp:txXfrm>
        <a:off x="3090443" y="1678518"/>
        <a:ext cx="309275" cy="336693"/>
      </dsp:txXfrm>
    </dsp:sp>
    <dsp:sp modelId="{6CB80CB6-0A1C-498F-B8A5-80D2D335F7EF}">
      <dsp:nvSpPr>
        <dsp:cNvPr id="0" name=""/>
        <dsp:cNvSpPr/>
      </dsp:nvSpPr>
      <dsp:spPr>
        <a:xfrm>
          <a:off x="3072592" y="2167332"/>
          <a:ext cx="1662684" cy="1662684"/>
        </a:xfrm>
        <a:prstGeom prst="ellipse">
          <a:avLst/>
        </a:prstGeom>
        <a:solidFill>
          <a:schemeClr val="accent2">
            <a:hueOff val="-611331"/>
            <a:satOff val="-2352"/>
            <a:lumOff val="1853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2860" tIns="22860" rIns="22860" bIns="22860" numCol="1" spcCol="1270" anchor="ctr" anchorCtr="0">
          <a:noAutofit/>
        </a:bodyPr>
        <a:lstStyle/>
        <a:p>
          <a:pPr lvl="0" algn="ctr" defTabSz="800100">
            <a:lnSpc>
              <a:spcPct val="90000"/>
            </a:lnSpc>
            <a:spcBef>
              <a:spcPct val="0"/>
            </a:spcBef>
            <a:spcAft>
              <a:spcPct val="35000"/>
            </a:spcAft>
          </a:pPr>
          <a:r>
            <a:rPr lang="en-GB" sz="1800" kern="1200" dirty="0"/>
            <a:t>Reduced Motivation &amp; Energy</a:t>
          </a:r>
        </a:p>
      </dsp:txBody>
      <dsp:txXfrm>
        <a:off x="3316086" y="2410826"/>
        <a:ext cx="1175696" cy="1175696"/>
      </dsp:txXfrm>
    </dsp:sp>
    <dsp:sp modelId="{9A891FE2-D9B9-465A-92A0-4AAE473E4C08}">
      <dsp:nvSpPr>
        <dsp:cNvPr id="0" name=""/>
        <dsp:cNvSpPr/>
      </dsp:nvSpPr>
      <dsp:spPr>
        <a:xfrm rot="10800656">
          <a:off x="2451927" y="2717861"/>
          <a:ext cx="438603" cy="561155"/>
        </a:xfrm>
        <a:prstGeom prst="rightArrow">
          <a:avLst>
            <a:gd name="adj1" fmla="val 60000"/>
            <a:gd name="adj2" fmla="val 50000"/>
          </a:avLst>
        </a:prstGeom>
        <a:solidFill>
          <a:schemeClr val="accent2">
            <a:hueOff val="-611331"/>
            <a:satOff val="-2352"/>
            <a:lumOff val="1853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622300">
            <a:lnSpc>
              <a:spcPct val="90000"/>
            </a:lnSpc>
            <a:spcBef>
              <a:spcPct val="0"/>
            </a:spcBef>
            <a:spcAft>
              <a:spcPct val="35000"/>
            </a:spcAft>
          </a:pPr>
          <a:endParaRPr lang="en-GB" sz="1400" kern="1200"/>
        </a:p>
      </dsp:txBody>
      <dsp:txXfrm rot="10800000">
        <a:off x="2583508" y="2830105"/>
        <a:ext cx="307022" cy="336693"/>
      </dsp:txXfrm>
    </dsp:sp>
    <dsp:sp modelId="{07CFF819-0A66-4F1A-8EF9-B98E17BDB6D1}">
      <dsp:nvSpPr>
        <dsp:cNvPr id="0" name=""/>
        <dsp:cNvSpPr/>
      </dsp:nvSpPr>
      <dsp:spPr>
        <a:xfrm>
          <a:off x="582354" y="2166857"/>
          <a:ext cx="1662684" cy="1662684"/>
        </a:xfrm>
        <a:prstGeom prst="ellipse">
          <a:avLst/>
        </a:prstGeom>
        <a:solidFill>
          <a:schemeClr val="accent2">
            <a:hueOff val="-1222662"/>
            <a:satOff val="-4704"/>
            <a:lumOff val="3706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1590" tIns="21590" rIns="21590" bIns="21590" numCol="1" spcCol="1270" anchor="ctr" anchorCtr="0">
          <a:noAutofit/>
        </a:bodyPr>
        <a:lstStyle/>
        <a:p>
          <a:pPr lvl="0" algn="ctr" defTabSz="755650">
            <a:lnSpc>
              <a:spcPct val="90000"/>
            </a:lnSpc>
            <a:spcBef>
              <a:spcPct val="0"/>
            </a:spcBef>
            <a:spcAft>
              <a:spcPct val="35000"/>
            </a:spcAft>
          </a:pPr>
          <a:r>
            <a:rPr lang="en-GB" sz="1700" kern="1200" dirty="0"/>
            <a:t>Reduced Activity, Withdrawal &amp; Avoidance</a:t>
          </a:r>
        </a:p>
      </dsp:txBody>
      <dsp:txXfrm>
        <a:off x="825848" y="2410351"/>
        <a:ext cx="1175696" cy="1175696"/>
      </dsp:txXfrm>
    </dsp:sp>
    <dsp:sp modelId="{67336F5B-7973-47CC-A0BA-40E4955CCAD7}">
      <dsp:nvSpPr>
        <dsp:cNvPr id="0" name=""/>
        <dsp:cNvSpPr/>
      </dsp:nvSpPr>
      <dsp:spPr>
        <a:xfrm rot="18000000">
          <a:off x="1810494" y="1645327"/>
          <a:ext cx="444584" cy="561155"/>
        </a:xfrm>
        <a:prstGeom prst="rightArrow">
          <a:avLst>
            <a:gd name="adj1" fmla="val 60000"/>
            <a:gd name="adj2" fmla="val 50000"/>
          </a:avLst>
        </a:prstGeom>
        <a:solidFill>
          <a:schemeClr val="accent2">
            <a:hueOff val="-1222662"/>
            <a:satOff val="-4704"/>
            <a:lumOff val="3706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622300">
            <a:lnSpc>
              <a:spcPct val="90000"/>
            </a:lnSpc>
            <a:spcBef>
              <a:spcPct val="0"/>
            </a:spcBef>
            <a:spcAft>
              <a:spcPct val="35000"/>
            </a:spcAft>
          </a:pPr>
          <a:endParaRPr lang="en-GB" sz="1400" kern="1200"/>
        </a:p>
      </dsp:txBody>
      <dsp:txXfrm>
        <a:off x="1843838" y="1815311"/>
        <a:ext cx="311209" cy="336693"/>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7381596-345C-4311-903E-335B62A9DD41}">
      <dsp:nvSpPr>
        <dsp:cNvPr id="0" name=""/>
        <dsp:cNvSpPr/>
      </dsp:nvSpPr>
      <dsp:spPr>
        <a:xfrm>
          <a:off x="1833115" y="475"/>
          <a:ext cx="1662684" cy="1662684"/>
        </a:xfrm>
        <a:prstGeom prst="ellipse">
          <a:avLst/>
        </a:prstGeom>
        <a:solidFill>
          <a:schemeClr val="accent4">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7940" tIns="27940" rIns="27940" bIns="27940" numCol="1" spcCol="1270" anchor="ctr" anchorCtr="0">
          <a:noAutofit/>
        </a:bodyPr>
        <a:lstStyle/>
        <a:p>
          <a:pPr lvl="0" algn="ctr" defTabSz="977900">
            <a:lnSpc>
              <a:spcPct val="90000"/>
            </a:lnSpc>
            <a:spcBef>
              <a:spcPct val="0"/>
            </a:spcBef>
            <a:spcAft>
              <a:spcPct val="35000"/>
            </a:spcAft>
          </a:pPr>
          <a:r>
            <a:rPr lang="en-GB" sz="2200" kern="1200" dirty="0"/>
            <a:t>Feel better</a:t>
          </a:r>
        </a:p>
      </dsp:txBody>
      <dsp:txXfrm>
        <a:off x="2076609" y="243969"/>
        <a:ext cx="1175696" cy="1175696"/>
      </dsp:txXfrm>
    </dsp:sp>
    <dsp:sp modelId="{871A90DC-EB38-4035-B5A3-B0381459F998}">
      <dsp:nvSpPr>
        <dsp:cNvPr id="0" name=""/>
        <dsp:cNvSpPr/>
      </dsp:nvSpPr>
      <dsp:spPr>
        <a:xfrm rot="3613786">
          <a:off x="3057076" y="1623814"/>
          <a:ext cx="441822" cy="561155"/>
        </a:xfrm>
        <a:prstGeom prst="rightArrow">
          <a:avLst>
            <a:gd name="adj1" fmla="val 60000"/>
            <a:gd name="adj2" fmla="val 50000"/>
          </a:avLst>
        </a:prstGeom>
        <a:solidFill>
          <a:schemeClr val="accent4">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55650">
            <a:lnSpc>
              <a:spcPct val="90000"/>
            </a:lnSpc>
            <a:spcBef>
              <a:spcPct val="0"/>
            </a:spcBef>
            <a:spcAft>
              <a:spcPct val="35000"/>
            </a:spcAft>
          </a:pPr>
          <a:endParaRPr lang="en-GB" sz="1700" kern="1200"/>
        </a:p>
      </dsp:txBody>
      <dsp:txXfrm>
        <a:off x="3090443" y="1678518"/>
        <a:ext cx="309275" cy="336693"/>
      </dsp:txXfrm>
    </dsp:sp>
    <dsp:sp modelId="{6CB80CB6-0A1C-498F-B8A5-80D2D335F7EF}">
      <dsp:nvSpPr>
        <dsp:cNvPr id="0" name=""/>
        <dsp:cNvSpPr/>
      </dsp:nvSpPr>
      <dsp:spPr>
        <a:xfrm>
          <a:off x="3072592" y="2167332"/>
          <a:ext cx="1662684" cy="1662684"/>
        </a:xfrm>
        <a:prstGeom prst="ellipse">
          <a:avLst/>
        </a:prstGeom>
        <a:solidFill>
          <a:schemeClr val="accent4">
            <a:hueOff val="6588669"/>
            <a:satOff val="22649"/>
            <a:lumOff val="-4215"/>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7940" tIns="27940" rIns="27940" bIns="27940" numCol="1" spcCol="1270" anchor="ctr" anchorCtr="0">
          <a:noAutofit/>
        </a:bodyPr>
        <a:lstStyle/>
        <a:p>
          <a:pPr lvl="0" algn="ctr" defTabSz="977900">
            <a:lnSpc>
              <a:spcPct val="90000"/>
            </a:lnSpc>
            <a:spcBef>
              <a:spcPct val="0"/>
            </a:spcBef>
            <a:spcAft>
              <a:spcPct val="35000"/>
            </a:spcAft>
          </a:pPr>
          <a:r>
            <a:rPr lang="en-GB" sz="2200" kern="1200" dirty="0"/>
            <a:t>Get</a:t>
          </a:r>
          <a:r>
            <a:rPr lang="en-GB" sz="2200" kern="1200" baseline="0" dirty="0"/>
            <a:t> more out of life</a:t>
          </a:r>
          <a:endParaRPr lang="en-GB" sz="2200" kern="1200" dirty="0"/>
        </a:p>
      </dsp:txBody>
      <dsp:txXfrm>
        <a:off x="3316086" y="2410826"/>
        <a:ext cx="1175696" cy="1175696"/>
      </dsp:txXfrm>
    </dsp:sp>
    <dsp:sp modelId="{9A891FE2-D9B9-465A-92A0-4AAE473E4C08}">
      <dsp:nvSpPr>
        <dsp:cNvPr id="0" name=""/>
        <dsp:cNvSpPr/>
      </dsp:nvSpPr>
      <dsp:spPr>
        <a:xfrm rot="10800656">
          <a:off x="2451927" y="2717861"/>
          <a:ext cx="438603" cy="561155"/>
        </a:xfrm>
        <a:prstGeom prst="rightArrow">
          <a:avLst>
            <a:gd name="adj1" fmla="val 60000"/>
            <a:gd name="adj2" fmla="val 50000"/>
          </a:avLst>
        </a:prstGeom>
        <a:solidFill>
          <a:schemeClr val="accent4">
            <a:hueOff val="6588669"/>
            <a:satOff val="22649"/>
            <a:lumOff val="-4215"/>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55650">
            <a:lnSpc>
              <a:spcPct val="90000"/>
            </a:lnSpc>
            <a:spcBef>
              <a:spcPct val="0"/>
            </a:spcBef>
            <a:spcAft>
              <a:spcPct val="35000"/>
            </a:spcAft>
          </a:pPr>
          <a:endParaRPr lang="en-GB" sz="1700" kern="1200"/>
        </a:p>
      </dsp:txBody>
      <dsp:txXfrm rot="10800000">
        <a:off x="2583508" y="2830105"/>
        <a:ext cx="307022" cy="336693"/>
      </dsp:txXfrm>
    </dsp:sp>
    <dsp:sp modelId="{07CFF819-0A66-4F1A-8EF9-B98E17BDB6D1}">
      <dsp:nvSpPr>
        <dsp:cNvPr id="0" name=""/>
        <dsp:cNvSpPr/>
      </dsp:nvSpPr>
      <dsp:spPr>
        <a:xfrm>
          <a:off x="582354" y="2166857"/>
          <a:ext cx="1662684" cy="1662684"/>
        </a:xfrm>
        <a:prstGeom prst="ellipse">
          <a:avLst/>
        </a:prstGeom>
        <a:solidFill>
          <a:schemeClr val="accent4">
            <a:hueOff val="13177338"/>
            <a:satOff val="45299"/>
            <a:lumOff val="-8431"/>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7940" tIns="27940" rIns="27940" bIns="27940" numCol="1" spcCol="1270" anchor="ctr" anchorCtr="0">
          <a:noAutofit/>
        </a:bodyPr>
        <a:lstStyle/>
        <a:p>
          <a:pPr lvl="0" algn="ctr" defTabSz="977900">
            <a:lnSpc>
              <a:spcPct val="90000"/>
            </a:lnSpc>
            <a:spcBef>
              <a:spcPct val="0"/>
            </a:spcBef>
            <a:spcAft>
              <a:spcPct val="35000"/>
            </a:spcAft>
          </a:pPr>
          <a:r>
            <a:rPr lang="en-GB" sz="2200" kern="1200" dirty="0"/>
            <a:t>Do</a:t>
          </a:r>
          <a:r>
            <a:rPr lang="en-GB" sz="2200" kern="1200" baseline="0" dirty="0"/>
            <a:t> more of what matters</a:t>
          </a:r>
          <a:endParaRPr lang="en-GB" sz="2200" kern="1200" dirty="0"/>
        </a:p>
      </dsp:txBody>
      <dsp:txXfrm>
        <a:off x="825848" y="2410351"/>
        <a:ext cx="1175696" cy="1175696"/>
      </dsp:txXfrm>
    </dsp:sp>
    <dsp:sp modelId="{67336F5B-7973-47CC-A0BA-40E4955CCAD7}">
      <dsp:nvSpPr>
        <dsp:cNvPr id="0" name=""/>
        <dsp:cNvSpPr/>
      </dsp:nvSpPr>
      <dsp:spPr>
        <a:xfrm rot="18000000">
          <a:off x="1810494" y="1645327"/>
          <a:ext cx="444584" cy="561155"/>
        </a:xfrm>
        <a:prstGeom prst="rightArrow">
          <a:avLst>
            <a:gd name="adj1" fmla="val 60000"/>
            <a:gd name="adj2" fmla="val 50000"/>
          </a:avLst>
        </a:prstGeom>
        <a:solidFill>
          <a:schemeClr val="accent4">
            <a:hueOff val="13177338"/>
            <a:satOff val="45299"/>
            <a:lumOff val="-8431"/>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55650">
            <a:lnSpc>
              <a:spcPct val="90000"/>
            </a:lnSpc>
            <a:spcBef>
              <a:spcPct val="0"/>
            </a:spcBef>
            <a:spcAft>
              <a:spcPct val="35000"/>
            </a:spcAft>
          </a:pPr>
          <a:endParaRPr lang="en-GB" sz="1700" kern="1200"/>
        </a:p>
      </dsp:txBody>
      <dsp:txXfrm>
        <a:off x="1843838" y="1815311"/>
        <a:ext cx="311209" cy="336693"/>
      </dsp:txXfrm>
    </dsp:sp>
  </dsp:spTree>
</dsp:drawing>
</file>

<file path=ppt/diagrams/layout1.xml><?xml version="1.0" encoding="utf-8"?>
<dgm:layoutDef xmlns:dgm="http://schemas.openxmlformats.org/drawingml/2006/diagram" xmlns:a="http://schemas.openxmlformats.org/drawingml/2006/main" uniqueId="urn:microsoft.com/office/officeart/2009/3/layout/CircleRelationship">
  <dgm:title val=""/>
  <dgm:desc val=""/>
  <dgm:catLst>
    <dgm:cat type="relationship" pri="1500"/>
  </dgm:catLst>
  <dgm:sampData>
    <dgm:dataModel>
      <dgm:ptLst>
        <dgm:pt modelId="0" type="doc"/>
        <dgm:pt modelId="10">
          <dgm:prSet phldr="1"/>
        </dgm:pt>
        <dgm:pt modelId="11">
          <dgm:prSet phldr="1"/>
        </dgm:pt>
        <dgm:pt modelId="12">
          <dgm:prSet phldr="1"/>
        </dgm:pt>
      </dgm:ptLst>
      <dgm:cxnLst>
        <dgm:cxn modelId="20" srcId="0" destId="10" srcOrd="0" destOrd="0"/>
        <dgm:cxn modelId="21" srcId="10" destId="11" srcOrd="0" destOrd="0"/>
        <dgm:cxn modelId="22" srcId="10" destId="12" srcOrd="0" destOrd="0"/>
      </dgm:cxnLst>
      <dgm:bg/>
      <dgm:whole/>
    </dgm:dataModel>
  </dgm:sampData>
  <dgm:styleData>
    <dgm:dataModel>
      <dgm:ptLst>
        <dgm:pt modelId="0" type="doc"/>
        <dgm:pt modelId="10">
          <dgm:prSet phldr="1"/>
        </dgm:pt>
        <dgm:pt modelId="11">
          <dgm:prSet phldr="1"/>
        </dgm:pt>
        <dgm:pt modelId="12">
          <dgm:prSet phldr="1"/>
        </dgm:pt>
      </dgm:ptLst>
      <dgm:cxnLst>
        <dgm:cxn modelId="20" srcId="0" destId="10" srcOrd="0" destOrd="0"/>
        <dgm:cxn modelId="21" srcId="10" destId="11" srcOrd="0" destOrd="0"/>
        <dgm:cxn modelId="22" srcId="10" destId="12" srcOrd="0" destOrd="0"/>
      </dgm:cxnLst>
      <dgm:bg/>
      <dgm:whole/>
    </dgm:dataModel>
  </dgm:styleData>
  <dgm:clrData>
    <dgm:dataModel>
      <dgm:ptLst>
        <dgm:pt modelId="0" type="doc"/>
        <dgm:pt modelId="10">
          <dgm:prSet phldr="1"/>
        </dgm:pt>
        <dgm:pt modelId="11">
          <dgm:prSet phldr="1"/>
        </dgm:pt>
        <dgm:pt modelId="12">
          <dgm:prSet phldr="1"/>
        </dgm:pt>
      </dgm:ptLst>
      <dgm:cxnLst>
        <dgm:cxn modelId="20" srcId="0" destId="10" srcOrd="0" destOrd="0"/>
        <dgm:cxn modelId="21" srcId="10" destId="11" srcOrd="0" destOrd="0"/>
        <dgm:cxn modelId="22" srcId="10" destId="12" srcOrd="0" destOrd="0"/>
      </dgm:cxnLst>
      <dgm:bg/>
      <dgm:whole/>
    </dgm:dataModel>
  </dgm:clrData>
  <dgm:layoutNode name="Name0">
    <dgm:varLst>
      <dgm:chMax val="1"/>
      <dgm:chPref val="1"/>
    </dgm:varLst>
    <dgm:shape xmlns:r="http://schemas.openxmlformats.org/officeDocument/2006/relationships" r:blip="">
      <dgm:adjLst/>
    </dgm:shape>
    <dgm:choose name="Name1">
      <dgm:if name="Name2" axis="ch ch" ptType="node node" func="cnt" op="equ" val="0">
        <dgm:alg type="composite">
          <dgm:param type="ar" val="0.98"/>
        </dgm:alg>
        <dgm:constrLst>
          <dgm:constr type="primFontSz" for="des" ptType="node" op="equ" val="65"/>
          <dgm:constr type="l" for="ch" forName="Parent" refType="w" fact="0"/>
          <dgm:constr type="t" for="ch" forName="Parent" refType="h" fact="0.039"/>
          <dgm:constr type="w" for="ch" forName="Parent" refType="w" fact="0.8734"/>
          <dgm:constr type="h" for="ch" forName="Parent" refType="h" fact="0.856"/>
          <dgm:constr type="l" for="ch" forName="Accent1" refType="w" fact="0.4984"/>
          <dgm:constr type="t" for="ch" forName="Accent1" refType="h" fact="0"/>
          <dgm:constr type="w" for="ch" forName="Accent1" refType="w" fact="0.0972"/>
          <dgm:constr type="h" for="ch" forName="Accent1" refType="h" fact="0.0952"/>
          <dgm:constr type="l" for="ch" forName="Accent2" refType="w" fact="0.2684"/>
          <dgm:constr type="t" for="ch" forName="Accent2" refType="h" fact="0.8314"/>
          <dgm:constr type="w" for="ch" forName="Accent2" refType="w" fact="0.0704"/>
          <dgm:constr type="h" for="ch" forName="Accent2" refType="h" fact="0.069"/>
          <dgm:constr type="l" for="ch" forName="Accent3" refType="w" fact="0.9296"/>
          <dgm:constr type="t" for="ch" forName="Accent3" refType="h" fact="0.3864"/>
          <dgm:constr type="w" for="ch" forName="Accent3" refType="w" fact="0.0704"/>
          <dgm:constr type="h" for="ch" forName="Accent3" refType="h" fact="0.069"/>
          <dgm:constr type="l" for="ch" forName="Accent4" refType="w" fact="0.5931"/>
          <dgm:constr type="t" for="ch" forName="Accent4" refType="h" fact="0.9048"/>
          <dgm:constr type="w" for="ch" forName="Accent4" refType="w" fact="0.0972"/>
          <dgm:constr type="h" for="ch" forName="Accent4" refType="h" fact="0.0952"/>
          <dgm:constr type="l" for="ch" forName="Accent5" refType="w" fact="0.2883"/>
          <dgm:constr type="t" for="ch" forName="Accent5" refType="h" fact="0.1353"/>
          <dgm:constr type="w" for="ch" forName="Accent5" refType="w" fact="0.0704"/>
          <dgm:constr type="h" for="ch" forName="Accent5" refType="h" fact="0.069"/>
          <dgm:constr type="l" for="ch" forName="Accent6" refType="w" fact="0.0666"/>
          <dgm:constr type="t" for="ch" forName="Accent6" refType="h" fact="0.53"/>
          <dgm:constr type="w" for="ch" forName="Accent6" refType="w" fact="0.0704"/>
          <dgm:constr type="h" for="ch" forName="Accent6" refType="h" fact="0.069"/>
        </dgm:constrLst>
      </dgm:if>
      <dgm:if name="Name3" axis="ch ch" ptType="node node" func="cnt" op="equ" val="1">
        <dgm:alg type="composite">
          <dgm:param type="ar" val="1.2476"/>
        </dgm:alg>
        <dgm:constrLst>
          <dgm:constr type="primFontSz" for="des" ptType="node" op="equ" val="65"/>
          <dgm:constr type="l" for="ch" forName="Parent" refType="w" fact="0.2145"/>
          <dgm:constr type="t" for="ch" forName="Parent" refType="h" fact="0.039"/>
          <dgm:constr type="w" for="ch" forName="Parent" refType="w" fact="0.6861"/>
          <dgm:constr type="h" for="ch" forName="Parent" refType="h" fact="0.856"/>
          <dgm:constr type="l" for="ch" forName="Accent8" refType="w" fact="0.0262"/>
          <dgm:constr type="t" for="ch" forName="Accent8" refType="h" fact="0.6434"/>
          <dgm:constr type="w" for="ch" forName="Accent8" refType="w" fact="0.138"/>
          <dgm:constr type="h" for="ch" forName="Accent8" refType="h" fact="0.1721"/>
          <dgm:constr type="l" for="ch" forName="Accent1" refType="w" fact="0.6059"/>
          <dgm:constr type="t" for="ch" forName="Accent1" refType="h" fact="0"/>
          <dgm:constr type="w" for="ch" forName="Accent1" refType="w" fact="0.0763"/>
          <dgm:constr type="h" for="ch" forName="Accent1" refType="h" fact="0.0952"/>
          <dgm:constr type="l" for="ch" forName="Accent2" refType="w" fact="0.4253"/>
          <dgm:constr type="t" for="ch" forName="Accent2" refType="h" fact="0.8314"/>
          <dgm:constr type="w" for="ch" forName="Accent2" refType="w" fact="0.0553"/>
          <dgm:constr type="h" for="ch" forName="Accent2" refType="h" fact="0.069"/>
          <dgm:constr type="l" for="ch" forName="Accent3" refType="w" fact="0.9447"/>
          <dgm:constr type="t" for="ch" forName="Accent3" refType="h" fact="0.3864"/>
          <dgm:constr type="w" for="ch" forName="Accent3" refType="w" fact="0.0553"/>
          <dgm:constr type="h" for="ch" forName="Accent3" refType="h" fact="0.069"/>
          <dgm:constr type="l" for="ch" forName="Child1" refType="w" fact="0"/>
          <dgm:constr type="t" for="ch" forName="Child1" refType="h" fact="0.1935"/>
          <dgm:constr type="w" for="ch" forName="Child1" refType="w" fact="0.2789"/>
          <dgm:constr type="h" for="ch" forName="Child1" refType="h" fact="0.3479"/>
          <dgm:constr type="l" for="ch" forName="Accent4" refType="w" fact="0.6803"/>
          <dgm:constr type="t" for="ch" forName="Accent4" refType="h" fact="0.9048"/>
          <dgm:constr type="w" for="ch" forName="Accent4" refType="w" fact="0.0763"/>
          <dgm:constr type="h" for="ch" forName="Accent4" refType="h" fact="0.0952"/>
          <dgm:constr type="l" for="ch" forName="Accent7" refType="w" fact="0.5287"/>
          <dgm:constr type="t" for="ch" forName="Accent7" refType="h" fact="0.1383"/>
          <dgm:constr type="w" for="ch" forName="Accent7" refType="w" fact="0.0763"/>
          <dgm:constr type="h" for="ch" forName="Accent7" refType="h" fact="0.0952"/>
          <dgm:constr type="l" for="ch" forName="Accent5" refType="w" fact="0.4409"/>
          <dgm:constr type="t" for="ch" forName="Accent5" refType="h" fact="0.1353"/>
          <dgm:constr type="w" for="ch" forName="Accent5" refType="w" fact="0.0553"/>
          <dgm:constr type="h" for="ch" forName="Accent5" refType="h" fact="0.069"/>
          <dgm:constr type="l" for="ch" forName="Accent6" refType="w" fact="0.2668"/>
          <dgm:constr type="t" for="ch" forName="Accent6" refType="h" fact="0.53"/>
          <dgm:constr type="w" for="ch" forName="Accent6" refType="w" fact="0.0553"/>
          <dgm:constr type="h" for="ch" forName="Accent6" refType="h" fact="0.069"/>
        </dgm:constrLst>
      </dgm:if>
      <dgm:if name="Name4" axis="ch ch" ptType="node node" func="cnt" op="equ" val="2">
        <dgm:alg type="composite">
          <dgm:param type="ar" val="1.592"/>
        </dgm:alg>
        <dgm:constrLst>
          <dgm:constr type="primFontSz" for="des" ptType="node" op="equ" val="65"/>
          <dgm:constr type="l" for="ch" forName="Parent" refType="w" fact="0.1886"/>
          <dgm:constr type="t" for="ch" forName="Parent" refType="h" fact="0.039"/>
          <dgm:constr type="w" for="ch" forName="Parent" refType="w" fact="0.5377"/>
          <dgm:constr type="h" for="ch" forName="Parent" refType="h" fact="0.856"/>
          <dgm:constr type="l" for="ch" forName="Accent8" refType="w" fact="0.0411"/>
          <dgm:constr type="t" for="ch" forName="Accent8" refType="h" fact="0.6434"/>
          <dgm:constr type="w" for="ch" forName="Accent8" refType="w" fact="0.1081"/>
          <dgm:constr type="h" for="ch" forName="Accent8" refType="h" fact="0.1721"/>
          <dgm:constr type="l" for="ch" forName="Accent1" refType="w" fact="0.4954"/>
          <dgm:constr type="t" for="ch" forName="Accent1" refType="h" fact="0"/>
          <dgm:constr type="w" for="ch" forName="Accent1" refType="w" fact="0.0598"/>
          <dgm:constr type="h" for="ch" forName="Accent1" refType="h" fact="0.0952"/>
          <dgm:constr type="l" for="ch" forName="Accent2" refType="w" fact="0.3538"/>
          <dgm:constr type="t" for="ch" forName="Accent2" refType="h" fact="0.8314"/>
          <dgm:constr type="w" for="ch" forName="Accent2" refType="w" fact="0.0433"/>
          <dgm:constr type="h" for="ch" forName="Accent2" refType="h" fact="0.069"/>
          <dgm:constr type="l" for="ch" forName="Accent3" refType="w" fact="0.7609"/>
          <dgm:constr type="t" for="ch" forName="Accent3" refType="h" fact="0.3864"/>
          <dgm:constr type="w" for="ch" forName="Accent3" refType="w" fact="0.0433"/>
          <dgm:constr type="h" for="ch" forName="Accent3" refType="h" fact="0.069"/>
          <dgm:constr type="l" for="ch" forName="Accent9" refType="w" fact="0.6839"/>
          <dgm:constr type="t" for="ch" forName="Accent9" refType="h" fact="0.27"/>
          <dgm:constr type="w" for="ch" forName="Accent9" refType="w" fact="0.0598"/>
          <dgm:constr type="h" for="ch" forName="Accent9" refType="h" fact="0.0952"/>
          <dgm:constr type="l" for="ch" forName="Child1" refType="w" fact="0.0206"/>
          <dgm:constr type="t" for="ch" forName="Child1" refType="h" fact="0.1935"/>
          <dgm:constr type="w" for="ch" forName="Child1" refType="w" fact="0.2186"/>
          <dgm:constr type="h" for="ch" forName="Child1" refType="h" fact="0.3479"/>
          <dgm:constr type="l" for="ch" forName="Child2" refType="w" fact="0.7814"/>
          <dgm:constr type="t" for="ch" forName="Child2" refType="h" fact="0.0298"/>
          <dgm:constr type="w" for="ch" forName="Child2" refType="w" fact="0.2186"/>
          <dgm:constr type="h" for="ch" forName="Child2" refType="h" fact="0.3479"/>
          <dgm:constr type="l" for="ch" forName="Accent10" refType="w" fact="0"/>
          <dgm:constr type="t" for="ch" forName="Accent10" refType="h" fact="0.8482"/>
          <dgm:constr type="w" for="ch" forName="Accent10" refType="w" fact="0.0433"/>
          <dgm:constr type="h" for="ch" forName="Accent10" refType="h" fact="0.069"/>
          <dgm:constr type="l" for="ch" forName="Accent11" refType="w" fact="0.4318"/>
          <dgm:constr type="t" for="ch" forName="Accent11" refType="h" fact="0.75"/>
          <dgm:constr type="w" for="ch" forName="Accent11" refType="w" fact="0.0433"/>
          <dgm:constr type="h" for="ch" forName="Accent11" refType="h" fact="0.069"/>
          <dgm:constr type="l" for="ch" forName="Accent7" refType="w" fact="0.4349"/>
          <dgm:constr type="t" for="ch" forName="Accent7" refType="h" fact="0.1383"/>
          <dgm:constr type="w" for="ch" forName="Accent7" refType="w" fact="0.0598"/>
          <dgm:constr type="h" for="ch" forName="Accent7" refType="h" fact="0.0952"/>
          <dgm:constr type="l" for="ch" forName="Accent5" refType="w" fact="0.3661"/>
          <dgm:constr type="t" for="ch" forName="Accent5" refType="h" fact="0.1353"/>
          <dgm:constr type="w" for="ch" forName="Accent5" refType="w" fact="0.0433"/>
          <dgm:constr type="h" for="ch" forName="Accent5" refType="h" fact="0.069"/>
          <dgm:constr type="l" for="ch" forName="Accent6" refType="w" fact="0.2296"/>
          <dgm:constr type="t" for="ch" forName="Accent6" refType="h" fact="0.53"/>
          <dgm:constr type="w" for="ch" forName="Accent6" refType="w" fact="0.0433"/>
          <dgm:constr type="h" for="ch" forName="Accent6" refType="h" fact="0.069"/>
          <dgm:constr type="l" for="ch" forName="Accent4" refType="w" fact="0.5537"/>
          <dgm:constr type="t" for="ch" forName="Accent4" refType="h" fact="0.9048"/>
          <dgm:constr type="w" for="ch" forName="Accent4" refType="w" fact="0.0598"/>
          <dgm:constr type="h" for="ch" forName="Accent4" refType="h" fact="0.0952"/>
        </dgm:constrLst>
      </dgm:if>
      <dgm:if name="Name5" axis="ch ch" ptType="node node" func="cnt" op="equ" val="3">
        <dgm:alg type="composite">
          <dgm:param type="ar" val="1.7557"/>
        </dgm:alg>
        <dgm:constrLst>
          <dgm:constr type="primFontSz" for="des" ptType="node" op="equ" val="65"/>
          <dgm:constr type="l" for="ch" forName="Parent" refType="w" fact="0.171"/>
          <dgm:constr type="t" for="ch" forName="Parent" refType="h" fact="0.039"/>
          <dgm:constr type="w" for="ch" forName="Parent" refType="w" fact="0.4875"/>
          <dgm:constr type="h" for="ch" forName="Parent" refType="h" fact="0.856"/>
          <dgm:constr type="l" for="ch" forName="Accent8" refType="w" fact="0.0373"/>
          <dgm:constr type="t" for="ch" forName="Accent8" refType="h" fact="0.6434"/>
          <dgm:constr type="w" for="ch" forName="Accent8" refType="w" fact="0.098"/>
          <dgm:constr type="h" for="ch" forName="Accent8" refType="h" fact="0.1721"/>
          <dgm:constr type="l" for="ch" forName="Accent1" refType="w" fact="0.4492"/>
          <dgm:constr type="t" for="ch" forName="Accent1" refType="h" fact="0"/>
          <dgm:constr type="w" for="ch" forName="Accent1" refType="w" fact="0.0542"/>
          <dgm:constr type="h" for="ch" forName="Accent1" refType="h" fact="0.0952"/>
          <dgm:constr type="l" for="ch" forName="Accent2" refType="w" fact="0.3209"/>
          <dgm:constr type="t" for="ch" forName="Accent2" refType="h" fact="0.8314"/>
          <dgm:constr type="w" for="ch" forName="Accent2" refType="w" fact="0.0393"/>
          <dgm:constr type="h" for="ch" forName="Accent2" refType="h" fact="0.069"/>
          <dgm:constr type="l" for="ch" forName="Accent3" refType="w" fact="0.6899"/>
          <dgm:constr type="t" for="ch" forName="Accent3" refType="h" fact="0.3864"/>
          <dgm:constr type="w" for="ch" forName="Accent3" refType="w" fact="0.0393"/>
          <dgm:constr type="h" for="ch" forName="Accent3" refType="h" fact="0.069"/>
          <dgm:constr type="l" for="ch" forName="Accent9" refType="w" fact="0.6201"/>
          <dgm:constr type="t" for="ch" forName="Accent9" refType="h" fact="0.27"/>
          <dgm:constr type="w" for="ch" forName="Accent9" refType="w" fact="0.0542"/>
          <dgm:constr type="h" for="ch" forName="Accent9" refType="h" fact="0.0952"/>
          <dgm:constr type="l" for="ch" forName="Child1" refType="w" fact="0.0186"/>
          <dgm:constr type="t" for="ch" forName="Child1" refType="h" fact="0.1935"/>
          <dgm:constr type="w" for="ch" forName="Child1" refType="w" fact="0.1982"/>
          <dgm:constr type="h" for="ch" forName="Child1" refType="h" fact="0.3479"/>
          <dgm:constr type="l" for="ch" forName="Child2" refType="w" fact="0.7086"/>
          <dgm:constr type="t" for="ch" forName="Child2" refType="h" fact="0.0298"/>
          <dgm:constr type="w" for="ch" forName="Child2" refType="w" fact="0.1982"/>
          <dgm:constr type="h" for="ch" forName="Child2" refType="h" fact="0.3479"/>
          <dgm:constr type="l" for="ch" forName="Child3" refType="w" fact="0.8018"/>
          <dgm:constr type="t" for="ch" forName="Child3" refType="h" fact="0.6312"/>
          <dgm:constr type="w" for="ch" forName="Child3" refType="w" fact="0.1982"/>
          <dgm:constr type="h" for="ch" forName="Child3" refType="h" fact="0.3479"/>
          <dgm:constr type="l" for="ch" forName="Accent12" refType="w" fact="0.7459"/>
          <dgm:constr type="t" for="ch" forName="Accent12" refType="h" fact="0.619"/>
          <dgm:constr type="w" for="ch" forName="Accent12" refType="w" fact="0.0393"/>
          <dgm:constr type="h" for="ch" forName="Accent12" refType="h" fact="0.069"/>
          <dgm:constr type="l" for="ch" forName="Accent4" refType="w" fact="0.5021"/>
          <dgm:constr type="t" for="ch" forName="Accent4" refType="h" fact="0.9048"/>
          <dgm:constr type="w" for="ch" forName="Accent4" refType="w" fact="0.0542"/>
          <dgm:constr type="h" for="ch" forName="Accent4" refType="h" fact="0.0952"/>
          <dgm:constr type="l" for="ch" forName="Accent10" refType="w" fact="0"/>
          <dgm:constr type="t" for="ch" forName="Accent10" refType="h" fact="0.8482"/>
          <dgm:constr type="w" for="ch" forName="Accent10" refType="w" fact="0.0393"/>
          <dgm:constr type="h" for="ch" forName="Accent10" refType="h" fact="0.069"/>
          <dgm:constr type="l" for="ch" forName="Accent11" refType="w" fact="0.3916"/>
          <dgm:constr type="t" for="ch" forName="Accent11" refType="h" fact="0.75"/>
          <dgm:constr type="w" for="ch" forName="Accent11" refType="w" fact="0.0393"/>
          <dgm:constr type="h" for="ch" forName="Accent11" refType="h" fact="0.069"/>
          <dgm:constr type="l" for="ch" forName="Accent7" refType="w" fact="0.3944"/>
          <dgm:constr type="t" for="ch" forName="Accent7" refType="h" fact="0.1383"/>
          <dgm:constr type="w" for="ch" forName="Accent7" refType="w" fact="0.0542"/>
          <dgm:constr type="h" for="ch" forName="Accent7" refType="h" fact="0.0952"/>
          <dgm:constr type="l" for="ch" forName="Accent5" refType="w" fact="0.3319"/>
          <dgm:constr type="t" for="ch" forName="Accent5" refType="h" fact="0.1353"/>
          <dgm:constr type="w" for="ch" forName="Accent5" refType="w" fact="0.0393"/>
          <dgm:constr type="h" for="ch" forName="Accent5" refType="h" fact="0.069"/>
          <dgm:constr type="l" for="ch" forName="Accent6" refType="w" fact="0.2082"/>
          <dgm:constr type="t" for="ch" forName="Accent6" refType="h" fact="0.53"/>
          <dgm:constr type="w" for="ch" forName="Accent6" refType="w" fact="0.0393"/>
          <dgm:constr type="h" for="ch" forName="Accent6" refType="h" fact="0.069"/>
        </dgm:constrLst>
      </dgm:if>
      <dgm:if name="Name6" axis="ch ch" ptType="node node" func="cnt" op="equ" val="4">
        <dgm:alg type="composite">
          <dgm:param type="ar" val="1.3749"/>
        </dgm:alg>
        <dgm:constrLst>
          <dgm:constr type="primFontSz" for="des" ptType="node" op="equ" val="65"/>
          <dgm:constr type="l" for="ch" forName="Parent" refType="w" fact="0.171"/>
          <dgm:constr type="t" for="ch" forName="Parent" refType="h" fact="0.0306"/>
          <dgm:constr type="w" for="ch" forName="Parent" refType="w" fact="0.4875"/>
          <dgm:constr type="h" for="ch" forName="Parent" refType="h" fact="0.6703"/>
          <dgm:constr type="l" for="ch" forName="Accent8" refType="w" fact="0.0373"/>
          <dgm:constr type="t" for="ch" forName="Accent8" refType="h" fact="0.5038"/>
          <dgm:constr type="w" for="ch" forName="Accent8" refType="w" fact="0.098"/>
          <dgm:constr type="h" for="ch" forName="Accent8" refType="h" fact="0.1348"/>
          <dgm:constr type="l" for="ch" forName="Accent1" refType="w" fact="0.4492"/>
          <dgm:constr type="t" for="ch" forName="Accent1" refType="h" fact="0"/>
          <dgm:constr type="w" for="ch" forName="Accent1" refType="w" fact="0.0542"/>
          <dgm:constr type="h" for="ch" forName="Accent1" refType="h" fact="0.0746"/>
          <dgm:constr type="l" for="ch" forName="Accent2" refType="w" fact="0.3209"/>
          <dgm:constr type="t" for="ch" forName="Accent2" refType="h" fact="0.6511"/>
          <dgm:constr type="w" for="ch" forName="Accent2" refType="w" fact="0.0393"/>
          <dgm:constr type="h" for="ch" forName="Accent2" refType="h" fact="0.054"/>
          <dgm:constr type="l" for="ch" forName="Accent3" refType="w" fact="0.6899"/>
          <dgm:constr type="t" for="ch" forName="Accent3" refType="h" fact="0.3026"/>
          <dgm:constr type="w" for="ch" forName="Accent3" refType="w" fact="0.0393"/>
          <dgm:constr type="h" for="ch" forName="Accent3" refType="h" fact="0.054"/>
          <dgm:constr type="l" for="ch" forName="Accent9" refType="w" fact="0.6201"/>
          <dgm:constr type="t" for="ch" forName="Accent9" refType="h" fact="0.2115"/>
          <dgm:constr type="w" for="ch" forName="Accent9" refType="w" fact="0.0542"/>
          <dgm:constr type="h" for="ch" forName="Accent9" refType="h" fact="0.0746"/>
          <dgm:constr type="l" for="ch" forName="Child1" refType="w" fact="0.0186"/>
          <dgm:constr type="t" for="ch" forName="Child1" refType="h" fact="0.1515"/>
          <dgm:constr type="w" for="ch" forName="Child1" refType="w" fact="0.1982"/>
          <dgm:constr type="h" for="ch" forName="Child1" refType="h" fact="0.2725"/>
          <dgm:constr type="l" for="ch" forName="Child2" refType="w" fact="0.7086"/>
          <dgm:constr type="t" for="ch" forName="Child2" refType="h" fact="0.0233"/>
          <dgm:constr type="w" for="ch" forName="Child2" refType="w" fact="0.1982"/>
          <dgm:constr type="h" for="ch" forName="Child2" refType="h" fact="0.2725"/>
          <dgm:constr type="l" for="ch" forName="Child3" refType="w" fact="0.8018"/>
          <dgm:constr type="t" for="ch" forName="Child3" refType="h" fact="0.4943"/>
          <dgm:constr type="w" for="ch" forName="Child3" refType="w" fact="0.1982"/>
          <dgm:constr type="h" for="ch" forName="Child3" refType="h" fact="0.2725"/>
          <dgm:constr type="l" for="ch" forName="Accent12" refType="w" fact="0.7459"/>
          <dgm:constr type="t" for="ch" forName="Accent12" refType="h" fact="0.4848"/>
          <dgm:constr type="w" for="ch" forName="Accent12" refType="w" fact="0.0393"/>
          <dgm:constr type="h" for="ch" forName="Accent12" refType="h" fact="0.054"/>
          <dgm:constr type="l" for="ch" forName="Accent4" refType="w" fact="0.5021"/>
          <dgm:constr type="t" for="ch" forName="Accent4" refType="h" fact="0.7085"/>
          <dgm:constr type="w" for="ch" forName="Accent4" refType="w" fact="0.0542"/>
          <dgm:constr type="h" for="ch" forName="Accent4" refType="h" fact="0.0746"/>
          <dgm:constr type="l" for="ch" forName="Accent10" refType="w" fact="0"/>
          <dgm:constr type="t" for="ch" forName="Accent10" refType="h" fact="0.6642"/>
          <dgm:constr type="w" for="ch" forName="Accent10" refType="w" fact="0.0393"/>
          <dgm:constr type="h" for="ch" forName="Accent10" refType="h" fact="0.054"/>
          <dgm:constr type="l" for="ch" forName="Accent11" refType="w" fact="0.3916"/>
          <dgm:constr type="t" for="ch" forName="Accent11" refType="h" fact="0.5873"/>
          <dgm:constr type="w" for="ch" forName="Accent11" refType="w" fact="0.0393"/>
          <dgm:constr type="h" for="ch" forName="Accent11" refType="h" fact="0.054"/>
          <dgm:constr type="l" for="ch" forName="Accent7" refType="w" fact="0.3944"/>
          <dgm:constr type="t" for="ch" forName="Accent7" refType="h" fact="0.1083"/>
          <dgm:constr type="w" for="ch" forName="Accent7" refType="w" fact="0.0542"/>
          <dgm:constr type="h" for="ch" forName="Accent7" refType="h" fact="0.0746"/>
          <dgm:constr type="l" for="ch" forName="Accent5" refType="w" fact="0.3319"/>
          <dgm:constr type="t" for="ch" forName="Accent5" refType="h" fact="0.1059"/>
          <dgm:constr type="w" for="ch" forName="Accent5" refType="w" fact="0.0393"/>
          <dgm:constr type="h" for="ch" forName="Accent5" refType="h" fact="0.054"/>
          <dgm:constr type="l" for="ch" forName="Accent6" refType="w" fact="0.2082"/>
          <dgm:constr type="t" for="ch" forName="Accent6" refType="h" fact="0.4151"/>
          <dgm:constr type="w" for="ch" forName="Accent6" refType="w" fact="0.0393"/>
          <dgm:constr type="h" for="ch" forName="Accent6" refType="h" fact="0.054"/>
          <dgm:constr type="l" for="ch" forName="Child4" refType="w" fact="0.2329"/>
          <dgm:constr type="t" for="ch" forName="Child4" refType="h" fact="0.7275"/>
          <dgm:constr type="w" for="ch" forName="Child4" refType="w" fact="0.1982"/>
          <dgm:constr type="h" for="ch" forName="Child4" refType="h" fact="0.2725"/>
          <dgm:constr type="l" for="ch" forName="Accent13" refType="w" fact="0.4099"/>
          <dgm:constr type="t" for="ch" forName="Accent13" refType="h" fact="0.7183"/>
          <dgm:constr type="w" for="ch" forName="Accent13" refType="w" fact="0.0393"/>
          <dgm:constr type="h" for="ch" forName="Accent13" refType="h" fact="0.054"/>
        </dgm:constrLst>
      </dgm:if>
      <dgm:else name="Name7">
        <dgm:alg type="composite">
          <dgm:param type="ar" val="1.1477"/>
        </dgm:alg>
        <dgm:constrLst>
          <dgm:constr type="primFontSz" for="des" ptType="node" op="equ" val="65"/>
          <dgm:constr type="l" for="ch" forName="Parent" refType="w" fact="0.171"/>
          <dgm:constr type="t" for="ch" forName="Parent" refType="h" fact="0.1907"/>
          <dgm:constr type="w" for="ch" forName="Parent" refType="w" fact="0.4875"/>
          <dgm:constr type="h" for="ch" forName="Parent" refType="h" fact="0.5596"/>
          <dgm:constr type="l" for="ch" forName="Accent8" refType="w" fact="0.0373"/>
          <dgm:constr type="t" for="ch" forName="Accent8" refType="h" fact="0.5858"/>
          <dgm:constr type="w" for="ch" forName="Accent8" refType="w" fact="0.098"/>
          <dgm:constr type="h" for="ch" forName="Accent8" refType="h" fact="0.1125"/>
          <dgm:constr type="l" for="ch" forName="Accent1" refType="w" fact="0.4492"/>
          <dgm:constr type="t" for="ch" forName="Accent1" refType="h" fact="0.1652"/>
          <dgm:constr type="w" for="ch" forName="Accent1" refType="w" fact="0.0542"/>
          <dgm:constr type="h" for="ch" forName="Accent1" refType="h" fact="0.0623"/>
          <dgm:constr type="l" for="ch" forName="Accent2" refType="w" fact="0.3209"/>
          <dgm:constr type="t" for="ch" forName="Accent2" refType="h" fact="0.7087"/>
          <dgm:constr type="w" for="ch" forName="Accent2" refType="w" fact="0.0393"/>
          <dgm:constr type="h" for="ch" forName="Accent2" refType="h" fact="0.0451"/>
          <dgm:constr type="l" for="ch" forName="Accent3" refType="w" fact="0.6899"/>
          <dgm:constr type="t" for="ch" forName="Accent3" refType="h" fact="0.4178"/>
          <dgm:constr type="w" for="ch" forName="Accent3" refType="w" fact="0.0393"/>
          <dgm:constr type="h" for="ch" forName="Accent3" refType="h" fact="0.0451"/>
          <dgm:constr type="l" for="ch" forName="Accent9" refType="w" fact="0.6201"/>
          <dgm:constr type="t" for="ch" forName="Accent9" refType="h" fact="0.3417"/>
          <dgm:constr type="w" for="ch" forName="Accent9" refType="w" fact="0.0542"/>
          <dgm:constr type="h" for="ch" forName="Accent9" refType="h" fact="0.0623"/>
          <dgm:constr type="l" for="ch" forName="Child1" refType="w" fact="0.0186"/>
          <dgm:constr type="t" for="ch" forName="Child1" refType="h" fact="0.2917"/>
          <dgm:constr type="w" for="ch" forName="Child1" refType="w" fact="0.1982"/>
          <dgm:constr type="h" for="ch" forName="Child1" refType="h" fact="0.2275"/>
          <dgm:constr type="l" for="ch" forName="Child2" refType="w" fact="0.7086"/>
          <dgm:constr type="t" for="ch" forName="Child2" refType="h" fact="0.1847"/>
          <dgm:constr type="w" for="ch" forName="Child2" refType="w" fact="0.1982"/>
          <dgm:constr type="h" for="ch" forName="Child2" refType="h" fact="0.2275"/>
          <dgm:constr type="l" for="ch" forName="Child3" refType="w" fact="0.8018"/>
          <dgm:constr type="t" for="ch" forName="Child3" refType="h" fact="0.5778"/>
          <dgm:constr type="w" for="ch" forName="Child3" refType="w" fact="0.1982"/>
          <dgm:constr type="h" for="ch" forName="Child3" refType="h" fact="0.2275"/>
          <dgm:constr type="l" for="ch" forName="Accent12" refType="w" fact="0.7459"/>
          <dgm:constr type="t" for="ch" forName="Accent12" refType="h" fact="0.5699"/>
          <dgm:constr type="w" for="ch" forName="Accent12" refType="w" fact="0.0393"/>
          <dgm:constr type="h" for="ch" forName="Accent12" refType="h" fact="0.0451"/>
          <dgm:constr type="l" for="ch" forName="Accent4" refType="w" fact="0.5021"/>
          <dgm:constr type="t" for="ch" forName="Accent4" refType="h" fact="0.7567"/>
          <dgm:constr type="w" for="ch" forName="Accent4" refType="w" fact="0.0542"/>
          <dgm:constr type="h" for="ch" forName="Accent4" refType="h" fact="0.0623"/>
          <dgm:constr type="l" for="ch" forName="Accent10" refType="w" fact="0"/>
          <dgm:constr type="t" for="ch" forName="Accent10" refType="h" fact="0.7197"/>
          <dgm:constr type="w" for="ch" forName="Accent10" refType="w" fact="0.0393"/>
          <dgm:constr type="h" for="ch" forName="Accent10" refType="h" fact="0.0451"/>
          <dgm:constr type="l" for="ch" forName="Accent11" refType="w" fact="0.3916"/>
          <dgm:constr type="t" for="ch" forName="Accent11" refType="h" fact="0.6555"/>
          <dgm:constr type="w" for="ch" forName="Accent11" refType="w" fact="0.0393"/>
          <dgm:constr type="h" for="ch" forName="Accent11" refType="h" fact="0.0451"/>
          <dgm:constr type="l" for="ch" forName="Accent7" refType="w" fact="0.3944"/>
          <dgm:constr type="t" for="ch" forName="Accent7" refType="h" fact="0.2556"/>
          <dgm:constr type="w" for="ch" forName="Accent7" refType="w" fact="0.0542"/>
          <dgm:constr type="h" for="ch" forName="Accent7" refType="h" fact="0.0623"/>
          <dgm:constr type="l" for="ch" forName="Accent5" refType="w" fact="0.3319"/>
          <dgm:constr type="t" for="ch" forName="Accent5" refType="h" fact="0.2536"/>
          <dgm:constr type="w" for="ch" forName="Accent5" refType="w" fact="0.0393"/>
          <dgm:constr type="h" for="ch" forName="Accent5" refType="h" fact="0.0451"/>
          <dgm:constr type="l" for="ch" forName="Accent6" refType="w" fact="0.2082"/>
          <dgm:constr type="t" for="ch" forName="Accent6" refType="h" fact="0.5117"/>
          <dgm:constr type="w" for="ch" forName="Accent6" refType="w" fact="0.0393"/>
          <dgm:constr type="h" for="ch" forName="Accent6" refType="h" fact="0.0451"/>
          <dgm:constr type="l" for="ch" forName="Child5" refType="w" fact="0.4219"/>
          <dgm:constr type="t" for="ch" forName="Child5" refType="h" fact="0"/>
          <dgm:constr type="w" for="ch" forName="Child5" refType="w" fact="0.1982"/>
          <dgm:constr type="h" for="ch" forName="Child5" refType="h" fact="0.2275"/>
          <dgm:constr type="l" for="ch" forName="Child4" refType="w" fact="0.2329"/>
          <dgm:constr type="t" for="ch" forName="Child4" refType="h" fact="0.7725"/>
          <dgm:constr type="w" for="ch" forName="Child4" refType="w" fact="0.1982"/>
          <dgm:constr type="h" for="ch" forName="Child4" refType="h" fact="0.2275"/>
          <dgm:constr type="l" for="ch" forName="Accent15" refType="w" fact="0.1775"/>
          <dgm:constr type="t" for="ch" forName="Accent15" refType="h" fact="0.2466"/>
          <dgm:constr type="w" for="ch" forName="Accent15" refType="w" fact="0.0393"/>
          <dgm:constr type="h" for="ch" forName="Accent15" refType="h" fact="0.0451"/>
          <dgm:constr type="l" for="ch" forName="Accent16" refType="w" fact="0.6351"/>
          <dgm:constr type="t" for="ch" forName="Accent16" refType="h" fact="0.056"/>
          <dgm:constr type="w" for="ch" forName="Accent16" refType="w" fact="0.0393"/>
          <dgm:constr type="h" for="ch" forName="Accent16" refType="h" fact="0.0451"/>
          <dgm:constr type="l" for="ch" forName="Accent13" refType="w" fact="0.4099"/>
          <dgm:constr type="t" for="ch" forName="Accent13" refType="h" fact="0.7648"/>
          <dgm:constr type="w" for="ch" forName="Accent13" refType="w" fact="0.0393"/>
          <dgm:constr type="h" for="ch" forName="Accent13" refType="h" fact="0.0451"/>
        </dgm:constrLst>
      </dgm:else>
    </dgm:choose>
    <dgm:forEach name="wrapper" axis="self" ptType="parTrans">
      <dgm:forEach name="accentRepeat1" axis="self">
        <dgm:layoutNode name="AccentHold1" styleLbl="node1">
          <dgm:alg type="sp"/>
          <dgm:shape xmlns:r="http://schemas.openxmlformats.org/officeDocument/2006/relationships" type="ellipse" r:blip="">
            <dgm:adjLst/>
          </dgm:shape>
          <dgm:presOf/>
        </dgm:layoutNode>
      </dgm:forEach>
      <dgm:forEach name="accentRepeat2" axis="self">
        <dgm:layoutNode name="AccentHold2" styleLbl="node1">
          <dgm:alg type="sp"/>
          <dgm:shape xmlns:r="http://schemas.openxmlformats.org/officeDocument/2006/relationships" type="ellipse" r:blip="">
            <dgm:adjLst/>
          </dgm:shape>
          <dgm:presOf/>
        </dgm:layoutNode>
      </dgm:forEach>
      <dgm:forEach name="accentRepeat3" axis="self">
        <dgm:layoutNode name="AccentHold3" styleLbl="node1">
          <dgm:alg type="sp"/>
          <dgm:shape xmlns:r="http://schemas.openxmlformats.org/officeDocument/2006/relationships" type="ellipse" r:blip="">
            <dgm:adjLst/>
          </dgm:shape>
          <dgm:presOf/>
        </dgm:layoutNode>
      </dgm:forEach>
    </dgm:forEach>
    <dgm:forEach name="Name8" axis="ch" ptType="node" cnt="1">
      <dgm:layoutNode name="Parent" styleLbl="node0">
        <dgm:varLst>
          <dgm:chMax val="5"/>
          <dgm:chPref val="5"/>
        </dgm:varLst>
        <dgm:alg type="tx"/>
        <dgm:shape xmlns:r="http://schemas.openxmlformats.org/officeDocument/2006/relationships" type="ellipse" r:blip="">
          <dgm:adjLst/>
        </dgm:shape>
        <dgm:presOf axis="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choose name="Name9">
        <dgm:if name="Name10" axis="ch" ptType="node" func="cnt" op="lte" val="4">
          <dgm:layoutNode name="Accent1" styleLbl="node1">
            <dgm:alg type="sp"/>
            <dgm:shape xmlns:r="http://schemas.openxmlformats.org/officeDocument/2006/relationships" type="ellipse" r:blip="">
              <dgm:adjLst/>
            </dgm:shape>
            <dgm:presOf/>
            <dgm:constrLst/>
          </dgm:layoutNode>
        </dgm:if>
        <dgm:else name="Name11"/>
      </dgm:choose>
      <dgm:layoutNode name="Accent2" styleLbl="node1">
        <dgm:alg type="sp"/>
        <dgm:shape xmlns:r="http://schemas.openxmlformats.org/officeDocument/2006/relationships" type="ellipse" r:blip="">
          <dgm:adjLst/>
        </dgm:shape>
        <dgm:presOf/>
        <dgm:constrLst/>
      </dgm:layoutNode>
      <dgm:layoutNode name="Accent3" styleLbl="node1">
        <dgm:alg type="sp"/>
        <dgm:shape xmlns:r="http://schemas.openxmlformats.org/officeDocument/2006/relationships" type="ellipse" r:blip="">
          <dgm:adjLst/>
        </dgm:shape>
        <dgm:presOf/>
        <dgm:constrLst/>
      </dgm:layoutNode>
      <dgm:layoutNode name="Accent4" styleLbl="node1">
        <dgm:alg type="sp"/>
        <dgm:shape xmlns:r="http://schemas.openxmlformats.org/officeDocument/2006/relationships" type="ellipse" r:blip="">
          <dgm:adjLst/>
        </dgm:shape>
        <dgm:presOf/>
        <dgm:constrLst/>
      </dgm:layoutNode>
      <dgm:layoutNode name="Accent5" styleLbl="node1">
        <dgm:alg type="sp"/>
        <dgm:shape xmlns:r="http://schemas.openxmlformats.org/officeDocument/2006/relationships" type="ellipse" r:blip="">
          <dgm:adjLst/>
        </dgm:shape>
        <dgm:presOf/>
        <dgm:constrLst/>
      </dgm:layoutNode>
      <dgm:layoutNode name="Accent6" styleLbl="node1">
        <dgm:alg type="sp"/>
        <dgm:shape xmlns:r="http://schemas.openxmlformats.org/officeDocument/2006/relationships" type="ellipse" r:blip="">
          <dgm:adjLst/>
        </dgm:shape>
        <dgm:presOf/>
        <dgm:constrLst/>
      </dgm:layoutNode>
    </dgm:forEach>
    <dgm:forEach name="Name12" axis="ch ch" ptType="node node" st="1 1" cnt="1 1">
      <dgm:layoutNode name="Child1" styleLbl="node1">
        <dgm:varLst>
          <dgm:chMax val="0"/>
          <dgm:chPref val="0"/>
        </dgm:varLst>
        <dgm:alg type="tx">
          <dgm:param type="shpTxLTRAlignCh" val="ctr"/>
          <dgm:param type="txAnchorVertCh" val="mid"/>
        </dgm:alg>
        <dgm:shape xmlns:r="http://schemas.openxmlformats.org/officeDocument/2006/relationships" type="ellipse" r:blip="">
          <dgm:adjLst/>
        </dgm:shape>
        <dgm:presOf axis="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Accent7">
        <dgm:alg type="sp"/>
        <dgm:shape xmlns:r="http://schemas.openxmlformats.org/officeDocument/2006/relationships" r:blip="">
          <dgm:adjLst/>
        </dgm:shape>
        <dgm:presOf/>
        <dgm:constrLst/>
        <dgm:forEach name="Name13" ref="accentRepeat1"/>
      </dgm:layoutNode>
      <dgm:layoutNode name="Accent8">
        <dgm:alg type="sp"/>
        <dgm:shape xmlns:r="http://schemas.openxmlformats.org/officeDocument/2006/relationships" r:blip="">
          <dgm:adjLst/>
        </dgm:shape>
        <dgm:presOf/>
        <dgm:constrLst/>
        <dgm:forEach name="Name14" ref="accentRepeat2"/>
      </dgm:layoutNode>
    </dgm:forEach>
    <dgm:forEach name="Name15" axis="ch ch" ptType="node node" st="1 2" cnt="1 1">
      <dgm:layoutNode name="Child2" styleLbl="node1">
        <dgm:varLst>
          <dgm:chMax val="0"/>
          <dgm:chPref val="0"/>
        </dgm:varLst>
        <dgm:alg type="tx">
          <dgm:param type="shpTxLTRAlignCh" val="ctr"/>
          <dgm:param type="txAnchorVertCh" val="mid"/>
        </dgm:alg>
        <dgm:shape xmlns:r="http://schemas.openxmlformats.org/officeDocument/2006/relationships" type="ellipse" r:blip="">
          <dgm:adjLst/>
        </dgm:shape>
        <dgm:presOf axis="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Accent9">
        <dgm:alg type="sp"/>
        <dgm:shape xmlns:r="http://schemas.openxmlformats.org/officeDocument/2006/relationships" r:blip="">
          <dgm:adjLst/>
        </dgm:shape>
        <dgm:presOf/>
        <dgm:constrLst/>
        <dgm:forEach name="Name16" ref="accentRepeat1"/>
      </dgm:layoutNode>
      <dgm:layoutNode name="Accent10">
        <dgm:alg type="sp"/>
        <dgm:shape xmlns:r="http://schemas.openxmlformats.org/officeDocument/2006/relationships" r:blip="">
          <dgm:adjLst/>
        </dgm:shape>
        <dgm:presOf/>
        <dgm:constrLst/>
        <dgm:forEach name="Name17" ref="accentRepeat2"/>
      </dgm:layoutNode>
      <dgm:layoutNode name="Accent11">
        <dgm:alg type="sp"/>
        <dgm:shape xmlns:r="http://schemas.openxmlformats.org/officeDocument/2006/relationships" r:blip="">
          <dgm:adjLst/>
        </dgm:shape>
        <dgm:presOf/>
        <dgm:constrLst/>
        <dgm:forEach name="Name18" ref="accentRepeat3"/>
      </dgm:layoutNode>
    </dgm:forEach>
    <dgm:forEach name="Name19" axis="ch ch" ptType="node node" st="1 3" cnt="1 1">
      <dgm:layoutNode name="Child3" styleLbl="node1">
        <dgm:varLst>
          <dgm:chMax val="0"/>
          <dgm:chPref val="0"/>
        </dgm:varLst>
        <dgm:alg type="tx">
          <dgm:param type="shpTxLTRAlignCh" val="ctr"/>
          <dgm:param type="txAnchorVertCh" val="mid"/>
        </dgm:alg>
        <dgm:shape xmlns:r="http://schemas.openxmlformats.org/officeDocument/2006/relationships" type="ellipse" r:blip="">
          <dgm:adjLst/>
        </dgm:shape>
        <dgm:presOf axis="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Accent12">
        <dgm:alg type="sp"/>
        <dgm:shape xmlns:r="http://schemas.openxmlformats.org/officeDocument/2006/relationships" r:blip="">
          <dgm:adjLst/>
        </dgm:shape>
        <dgm:presOf/>
        <dgm:constrLst/>
        <dgm:forEach name="Name20" ref="accentRepeat1"/>
      </dgm:layoutNode>
    </dgm:forEach>
    <dgm:forEach name="Name21" axis="ch ch" ptType="node node" st="1 4" cnt="1 1">
      <dgm:layoutNode name="Child4" styleLbl="node1">
        <dgm:varLst>
          <dgm:chMax val="0"/>
          <dgm:chPref val="0"/>
        </dgm:varLst>
        <dgm:alg type="tx">
          <dgm:param type="shpTxLTRAlignCh" val="ctr"/>
          <dgm:param type="txAnchorVertCh" val="mid"/>
        </dgm:alg>
        <dgm:shape xmlns:r="http://schemas.openxmlformats.org/officeDocument/2006/relationships" type="ellipse" r:blip="">
          <dgm:adjLst/>
        </dgm:shape>
        <dgm:presOf axis="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Accent13">
        <dgm:alg type="sp"/>
        <dgm:shape xmlns:r="http://schemas.openxmlformats.org/officeDocument/2006/relationships" r:blip="">
          <dgm:adjLst/>
        </dgm:shape>
        <dgm:presOf/>
        <dgm:constrLst/>
        <dgm:forEach name="Name22" ref="accentRepeat1"/>
      </dgm:layoutNode>
    </dgm:forEach>
    <dgm:forEach name="Name23" axis="ch ch" ptType="node node" st="1 5" cnt="1 1">
      <dgm:layoutNode name="Child5" styleLbl="node1">
        <dgm:varLst>
          <dgm:chMax val="0"/>
          <dgm:chPref val="0"/>
        </dgm:varLst>
        <dgm:alg type="tx">
          <dgm:param type="shpTxLTRAlignCh" val="ctr"/>
          <dgm:param type="txAnchorVertCh" val="mid"/>
        </dgm:alg>
        <dgm:shape xmlns:r="http://schemas.openxmlformats.org/officeDocument/2006/relationships" type="ellipse" r:blip="">
          <dgm:adjLst/>
        </dgm:shape>
        <dgm:presOf axis="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Accent15">
        <dgm:alg type="sp"/>
        <dgm:shape xmlns:r="http://schemas.openxmlformats.org/officeDocument/2006/relationships" r:blip="">
          <dgm:adjLst/>
        </dgm:shape>
        <dgm:presOf/>
        <dgm:constrLst/>
        <dgm:forEach name="Name24" ref="accentRepeat2"/>
      </dgm:layoutNode>
      <dgm:layoutNode name="Accent16">
        <dgm:alg type="sp"/>
        <dgm:shape xmlns:r="http://schemas.openxmlformats.org/officeDocument/2006/relationships" r:blip="">
          <dgm:adjLst/>
        </dgm:shape>
        <dgm:presOf/>
        <dgm:constrLst/>
        <dgm:forEach name="Name25" ref="accentRepeat3"/>
      </dgm:layoutNode>
    </dgm:forEach>
  </dgm:layoutNode>
</dgm:layoutDef>
</file>

<file path=ppt/diagrams/layout2.xml><?xml version="1.0" encoding="utf-8"?>
<dgm:layoutDef xmlns:dgm="http://schemas.openxmlformats.org/drawingml/2006/diagram" xmlns:a="http://schemas.openxmlformats.org/drawingml/2006/main" uniqueId="urn:microsoft.com/office/officeart/2005/8/layout/cycle2">
  <dgm:title val=""/>
  <dgm:desc val=""/>
  <dgm:catLst>
    <dgm:cat type="cycle" pri="1000"/>
    <dgm:cat type="convert" pri="10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 modelId="3"/>
      </dgm:ptLst>
      <dgm:cxnLst>
        <dgm:cxn modelId="4" srcId="0" destId="1" srcOrd="0" destOrd="0"/>
        <dgm:cxn modelId="5" srcId="0" destId="2" srcOrd="1" destOrd="0"/>
        <dgm:cxn modelId="6" srcId="0" destId="3" srcOrd="2"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cycle">
    <dgm:varLst>
      <dgm:dir/>
      <dgm:resizeHandles val="exact"/>
    </dgm:varLst>
    <dgm:choose name="Name0">
      <dgm:if name="Name1" func="var" arg="dir" op="equ" val="norm">
        <dgm:choose name="Name2">
          <dgm:if name="Name3" axis="ch" ptType="node" func="cnt" op="gt" val="2">
            <dgm:alg type="cycle">
              <dgm:param type="stAng" val="0"/>
              <dgm:param type="spanAng" val="360"/>
            </dgm:alg>
          </dgm:if>
          <dgm:else name="Name4">
            <dgm:alg type="cycle">
              <dgm:param type="stAng" val="-90"/>
              <dgm:param type="spanAng" val="360"/>
            </dgm:alg>
          </dgm:else>
        </dgm:choose>
      </dgm:if>
      <dgm:else name="Name5">
        <dgm:choose name="Name6">
          <dgm:if name="Name7" axis="ch" ptType="node" func="cnt" op="gt" val="2">
            <dgm:alg type="cycle">
              <dgm:param type="stAng" val="0"/>
              <dgm:param type="spanAng" val="-360"/>
            </dgm:alg>
          </dgm:if>
          <dgm:else name="Name8">
            <dgm:alg type="cycle">
              <dgm:param type="stAng" val="90"/>
              <dgm:param type="spanAng" val="-360"/>
            </dgm:alg>
          </dgm:else>
        </dgm:choose>
      </dgm:else>
    </dgm:choose>
    <dgm:shape xmlns:r="http://schemas.openxmlformats.org/officeDocument/2006/relationships" r:blip="">
      <dgm:adjLst/>
    </dgm:shape>
    <dgm:presOf/>
    <dgm:constrLst>
      <dgm:constr type="w" for="ch" ptType="node" refType="w"/>
      <dgm:constr type="w" for="ch" ptType="sibTrans" refType="w" refFor="ch" refPtType="node" op="equ" fact="0.25"/>
      <dgm:constr type="sibSp" refType="w" refFor="ch" refPtType="node" fact="0.5"/>
      <dgm:constr type="primFontSz" for="ch" ptType="node" op="equ" val="65"/>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param type="txAnchorVertCh" val="mid"/>
        </dgm:alg>
        <dgm:shape xmlns:r="http://schemas.openxmlformats.org/officeDocument/2006/relationships" type="ellipse" r:blip="">
          <dgm:adjLst/>
        </dgm:shape>
        <dgm:presOf axis="desOrSelf" ptType="node"/>
        <dgm:constrLst>
          <dgm:constr type="h" refType="w"/>
          <dgm:constr type="lMarg" refType="primFontSz" fact="0.1"/>
          <dgm:constr type="rMarg" refType="primFontSz" fact="0.1"/>
          <dgm:constr type="tMarg" refType="primFontSz" fact="0.1"/>
          <dgm:constr type="bMarg" refType="primFontSz" fact="0.1"/>
        </dgm:constrLst>
        <dgm:ruleLst>
          <dgm:rule type="primFontSz" val="5" fact="NaN" max="NaN"/>
        </dgm:ruleLst>
      </dgm:layoutNode>
      <dgm:choose name="Name9">
        <dgm:if name="Name10" axis="par ch" ptType="doc node" func="cnt" op="gt" val="1">
          <dgm:forEach name="sibTransForEach" axis="followSib" ptType="sibTrans" hideLastTrans="0" cnt="1">
            <dgm:layoutNode name="sibTrans">
              <dgm:choose name="Name11">
                <dgm:if name="Name12" axis="par ch" ptType="doc node" func="cnt" op="lt" val="3">
                  <dgm:alg type="conn">
                    <dgm:param type="begPts" val="radial"/>
                    <dgm:param type="endPts" val="radial"/>
                  </dgm:alg>
                </dgm:if>
                <dgm:else name="Name13">
                  <dgm:alg type="conn">
                    <dgm:param type="begPts" val="auto"/>
                    <dgm:param type="endPts" val="auto"/>
                  </dgm:alg>
                </dgm:else>
              </dgm:choose>
              <dgm:shape xmlns:r="http://schemas.openxmlformats.org/officeDocument/2006/relationships" type="conn" r:blip="">
                <dgm:adjLst/>
              </dgm:shape>
              <dgm:presOf axis="self"/>
              <dgm:constrLst>
                <dgm:constr type="h" refType="w" fact="1.35"/>
                <dgm:constr type="connDist"/>
                <dgm:constr type="w" for="ch" refType="connDist" fact="0.45"/>
                <dgm:constr type="h" for="ch" refType="h"/>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if>
        <dgm:else name="Name14"/>
      </dgm:choose>
    </dgm:forEach>
  </dgm:layoutNode>
</dgm:layoutDef>
</file>

<file path=ppt/diagrams/layout3.xml><?xml version="1.0" encoding="utf-8"?>
<dgm:layoutDef xmlns:dgm="http://schemas.openxmlformats.org/drawingml/2006/diagram" xmlns:a="http://schemas.openxmlformats.org/drawingml/2006/main" uniqueId="urn:microsoft.com/office/officeart/2005/8/layout/cycle2">
  <dgm:title val=""/>
  <dgm:desc val=""/>
  <dgm:catLst>
    <dgm:cat type="cycle" pri="1000"/>
    <dgm:cat type="convert" pri="10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 modelId="3"/>
      </dgm:ptLst>
      <dgm:cxnLst>
        <dgm:cxn modelId="4" srcId="0" destId="1" srcOrd="0" destOrd="0"/>
        <dgm:cxn modelId="5" srcId="0" destId="2" srcOrd="1" destOrd="0"/>
        <dgm:cxn modelId="6" srcId="0" destId="3" srcOrd="2"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cycle">
    <dgm:varLst>
      <dgm:dir/>
      <dgm:resizeHandles val="exact"/>
    </dgm:varLst>
    <dgm:choose name="Name0">
      <dgm:if name="Name1" func="var" arg="dir" op="equ" val="norm">
        <dgm:choose name="Name2">
          <dgm:if name="Name3" axis="ch" ptType="node" func="cnt" op="gt" val="2">
            <dgm:alg type="cycle">
              <dgm:param type="stAng" val="0"/>
              <dgm:param type="spanAng" val="360"/>
            </dgm:alg>
          </dgm:if>
          <dgm:else name="Name4">
            <dgm:alg type="cycle">
              <dgm:param type="stAng" val="-90"/>
              <dgm:param type="spanAng" val="360"/>
            </dgm:alg>
          </dgm:else>
        </dgm:choose>
      </dgm:if>
      <dgm:else name="Name5">
        <dgm:choose name="Name6">
          <dgm:if name="Name7" axis="ch" ptType="node" func="cnt" op="gt" val="2">
            <dgm:alg type="cycle">
              <dgm:param type="stAng" val="0"/>
              <dgm:param type="spanAng" val="-360"/>
            </dgm:alg>
          </dgm:if>
          <dgm:else name="Name8">
            <dgm:alg type="cycle">
              <dgm:param type="stAng" val="90"/>
              <dgm:param type="spanAng" val="-360"/>
            </dgm:alg>
          </dgm:else>
        </dgm:choose>
      </dgm:else>
    </dgm:choose>
    <dgm:shape xmlns:r="http://schemas.openxmlformats.org/officeDocument/2006/relationships" r:blip="">
      <dgm:adjLst/>
    </dgm:shape>
    <dgm:presOf/>
    <dgm:constrLst>
      <dgm:constr type="w" for="ch" ptType="node" refType="w"/>
      <dgm:constr type="w" for="ch" ptType="sibTrans" refType="w" refFor="ch" refPtType="node" op="equ" fact="0.25"/>
      <dgm:constr type="sibSp" refType="w" refFor="ch" refPtType="node" fact="0.5"/>
      <dgm:constr type="primFontSz" for="ch" ptType="node" op="equ" val="65"/>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param type="txAnchorVertCh" val="mid"/>
        </dgm:alg>
        <dgm:shape xmlns:r="http://schemas.openxmlformats.org/officeDocument/2006/relationships" type="ellipse" r:blip="">
          <dgm:adjLst/>
        </dgm:shape>
        <dgm:presOf axis="desOrSelf" ptType="node"/>
        <dgm:constrLst>
          <dgm:constr type="h" refType="w"/>
          <dgm:constr type="lMarg" refType="primFontSz" fact="0.1"/>
          <dgm:constr type="rMarg" refType="primFontSz" fact="0.1"/>
          <dgm:constr type="tMarg" refType="primFontSz" fact="0.1"/>
          <dgm:constr type="bMarg" refType="primFontSz" fact="0.1"/>
        </dgm:constrLst>
        <dgm:ruleLst>
          <dgm:rule type="primFontSz" val="5" fact="NaN" max="NaN"/>
        </dgm:ruleLst>
      </dgm:layoutNode>
      <dgm:choose name="Name9">
        <dgm:if name="Name10" axis="par ch" ptType="doc node" func="cnt" op="gt" val="1">
          <dgm:forEach name="sibTransForEach" axis="followSib" ptType="sibTrans" hideLastTrans="0" cnt="1">
            <dgm:layoutNode name="sibTrans">
              <dgm:choose name="Name11">
                <dgm:if name="Name12" axis="par ch" ptType="doc node" func="cnt" op="lt" val="3">
                  <dgm:alg type="conn">
                    <dgm:param type="begPts" val="radial"/>
                    <dgm:param type="endPts" val="radial"/>
                  </dgm:alg>
                </dgm:if>
                <dgm:else name="Name13">
                  <dgm:alg type="conn">
                    <dgm:param type="begPts" val="auto"/>
                    <dgm:param type="endPts" val="auto"/>
                  </dgm:alg>
                </dgm:else>
              </dgm:choose>
              <dgm:shape xmlns:r="http://schemas.openxmlformats.org/officeDocument/2006/relationships" type="conn" r:blip="">
                <dgm:adjLst/>
              </dgm:shape>
              <dgm:presOf axis="self"/>
              <dgm:constrLst>
                <dgm:constr type="h" refType="w" fact="1.35"/>
                <dgm:constr type="connDist"/>
                <dgm:constr type="w" for="ch" refType="connDist" fact="0.45"/>
                <dgm:constr type="h" for="ch" refType="h"/>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if>
        <dgm:else name="Name14"/>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5602" name="Rectangle 2">
            <a:extLst>
              <a:ext uri="{FF2B5EF4-FFF2-40B4-BE49-F238E27FC236}">
                <a16:creationId xmlns:a16="http://schemas.microsoft.com/office/drawing/2014/main" id="{59B54CD7-DBA3-4516-9927-C5ECC01CB7D2}"/>
              </a:ext>
            </a:extLst>
          </p:cNvPr>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baseline="0"/>
            </a:lvl1pPr>
          </a:lstStyle>
          <a:p>
            <a:pPr>
              <a:defRPr/>
            </a:pPr>
            <a:endParaRPr lang="en-US"/>
          </a:p>
        </p:txBody>
      </p:sp>
      <p:sp>
        <p:nvSpPr>
          <p:cNvPr id="25603" name="Rectangle 3">
            <a:extLst>
              <a:ext uri="{FF2B5EF4-FFF2-40B4-BE49-F238E27FC236}">
                <a16:creationId xmlns:a16="http://schemas.microsoft.com/office/drawing/2014/main" id="{57BC6A39-1BA1-414D-A2A1-2235481E9AD8}"/>
              </a:ext>
            </a:extLst>
          </p:cNvPr>
          <p:cNvSpPr>
            <a:spLocks noGrp="1" noChangeArrowheads="1"/>
          </p:cNvSpPr>
          <p:nvPr>
            <p:ph type="dt" idx="1"/>
          </p:nvPr>
        </p:nvSpPr>
        <p:spPr bwMode="auto">
          <a:xfrm>
            <a:off x="388620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baseline="0"/>
            </a:lvl1pPr>
          </a:lstStyle>
          <a:p>
            <a:pPr>
              <a:defRPr/>
            </a:pPr>
            <a:endParaRPr lang="en-US"/>
          </a:p>
        </p:txBody>
      </p:sp>
      <p:sp>
        <p:nvSpPr>
          <p:cNvPr id="3076" name="Rectangle 4">
            <a:extLst>
              <a:ext uri="{FF2B5EF4-FFF2-40B4-BE49-F238E27FC236}">
                <a16:creationId xmlns:a16="http://schemas.microsoft.com/office/drawing/2014/main" id="{09EFC492-5E43-473A-A32D-B0FC9203ADF2}"/>
              </a:ext>
            </a:extLst>
          </p:cNvPr>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5605" name="Rectangle 5">
            <a:extLst>
              <a:ext uri="{FF2B5EF4-FFF2-40B4-BE49-F238E27FC236}">
                <a16:creationId xmlns:a16="http://schemas.microsoft.com/office/drawing/2014/main" id="{CB216BFF-67CB-4410-9B76-0EC263B2268E}"/>
              </a:ext>
            </a:extLst>
          </p:cNvPr>
          <p:cNvSpPr>
            <a:spLocks noGrp="1" noChangeArrowheads="1"/>
          </p:cNvSpPr>
          <p:nvPr>
            <p:ph type="body" sz="quarter" idx="3"/>
          </p:nvPr>
        </p:nvSpPr>
        <p:spPr bwMode="auto">
          <a:xfrm>
            <a:off x="914400" y="4343400"/>
            <a:ext cx="50292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25606" name="Rectangle 6">
            <a:extLst>
              <a:ext uri="{FF2B5EF4-FFF2-40B4-BE49-F238E27FC236}">
                <a16:creationId xmlns:a16="http://schemas.microsoft.com/office/drawing/2014/main" id="{A204A6E0-D089-4D97-8B98-C319BD17CD0F}"/>
              </a:ext>
            </a:extLst>
          </p:cNvPr>
          <p:cNvSpPr>
            <a:spLocks noGrp="1" noChangeArrowheads="1"/>
          </p:cNvSpPr>
          <p:nvPr>
            <p:ph type="ftr" sz="quarter" idx="4"/>
          </p:nvPr>
        </p:nvSpPr>
        <p:spPr bwMode="auto">
          <a:xfrm>
            <a:off x="0" y="8686800"/>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baseline="0"/>
            </a:lvl1pPr>
          </a:lstStyle>
          <a:p>
            <a:pPr>
              <a:defRPr/>
            </a:pPr>
            <a:endParaRPr lang="en-US"/>
          </a:p>
        </p:txBody>
      </p:sp>
      <p:sp>
        <p:nvSpPr>
          <p:cNvPr id="25607" name="Rectangle 7">
            <a:extLst>
              <a:ext uri="{FF2B5EF4-FFF2-40B4-BE49-F238E27FC236}">
                <a16:creationId xmlns:a16="http://schemas.microsoft.com/office/drawing/2014/main" id="{FF84DB1C-CFDE-4926-AD02-A274E154F038}"/>
              </a:ext>
            </a:extLst>
          </p:cNvPr>
          <p:cNvSpPr>
            <a:spLocks noGrp="1" noChangeArrowheads="1"/>
          </p:cNvSpPr>
          <p:nvPr>
            <p:ph type="sldNum" sz="quarter" idx="5"/>
          </p:nvPr>
        </p:nvSpPr>
        <p:spPr bwMode="auto">
          <a:xfrm>
            <a:off x="3886200" y="8686800"/>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pPr>
              <a:defRPr/>
            </a:pPr>
            <a:fld id="{56956FE4-EB8C-4EFB-ABEC-00FD91F77910}" type="slidenum">
              <a:rPr lang="en-US" altLang="en-US"/>
              <a:pPr>
                <a:defRPr/>
              </a:pPr>
              <a:t>‹#›</a:t>
            </a:fld>
            <a:endParaRPr lang="en-US" alt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Times" pitchFamily="18" charset="0"/>
        <a:ea typeface="+mn-ea"/>
        <a:cs typeface="+mn-cs"/>
      </a:defRPr>
    </a:lvl1pPr>
    <a:lvl2pPr marL="457200" algn="l" rtl="0" eaLnBrk="0" fontAlgn="base" hangingPunct="0">
      <a:spcBef>
        <a:spcPct val="30000"/>
      </a:spcBef>
      <a:spcAft>
        <a:spcPct val="0"/>
      </a:spcAft>
      <a:defRPr sz="1200" kern="1200">
        <a:solidFill>
          <a:schemeClr val="tx1"/>
        </a:solidFill>
        <a:latin typeface="Times" pitchFamily="18" charset="0"/>
        <a:ea typeface="+mn-ea"/>
        <a:cs typeface="+mn-cs"/>
      </a:defRPr>
    </a:lvl2pPr>
    <a:lvl3pPr marL="914400" algn="l" rtl="0" eaLnBrk="0" fontAlgn="base" hangingPunct="0">
      <a:spcBef>
        <a:spcPct val="30000"/>
      </a:spcBef>
      <a:spcAft>
        <a:spcPct val="0"/>
      </a:spcAft>
      <a:defRPr sz="1200" kern="1200">
        <a:solidFill>
          <a:schemeClr val="tx1"/>
        </a:solidFill>
        <a:latin typeface="Times" pitchFamily="18" charset="0"/>
        <a:ea typeface="+mn-ea"/>
        <a:cs typeface="+mn-cs"/>
      </a:defRPr>
    </a:lvl3pPr>
    <a:lvl4pPr marL="1371600" algn="l" rtl="0" eaLnBrk="0" fontAlgn="base" hangingPunct="0">
      <a:spcBef>
        <a:spcPct val="30000"/>
      </a:spcBef>
      <a:spcAft>
        <a:spcPct val="0"/>
      </a:spcAft>
      <a:defRPr sz="1200" kern="1200">
        <a:solidFill>
          <a:schemeClr val="tx1"/>
        </a:solidFill>
        <a:latin typeface="Times" pitchFamily="18" charset="0"/>
        <a:ea typeface="+mn-ea"/>
        <a:cs typeface="+mn-cs"/>
      </a:defRPr>
    </a:lvl4pPr>
    <a:lvl5pPr marL="1828800" algn="l" rtl="0" eaLnBrk="0" fontAlgn="base" hangingPunct="0">
      <a:spcBef>
        <a:spcPct val="30000"/>
      </a:spcBef>
      <a:spcAft>
        <a:spcPct val="0"/>
      </a:spcAft>
      <a:defRPr sz="1200" kern="1200">
        <a:solidFill>
          <a:schemeClr val="tx1"/>
        </a:solidFill>
        <a:latin typeface="Times" pitchFamily="18"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Slide Image Placeholder 1">
            <a:extLst>
              <a:ext uri="{FF2B5EF4-FFF2-40B4-BE49-F238E27FC236}">
                <a16:creationId xmlns:a16="http://schemas.microsoft.com/office/drawing/2014/main" id="{A16CDA4A-E328-4B36-9795-ECE67542FFB5}"/>
              </a:ext>
            </a:extLst>
          </p:cNvPr>
          <p:cNvSpPr>
            <a:spLocks noGrp="1" noRot="1" noChangeAspect="1" noChangeArrowheads="1" noTextEdit="1"/>
          </p:cNvSpPr>
          <p:nvPr>
            <p:ph type="sldImg"/>
          </p:nvPr>
        </p:nvSpPr>
        <p:spPr>
          <a:ln/>
        </p:spPr>
      </p:sp>
      <p:sp>
        <p:nvSpPr>
          <p:cNvPr id="5123" name="Notes Placeholder 2">
            <a:extLst>
              <a:ext uri="{FF2B5EF4-FFF2-40B4-BE49-F238E27FC236}">
                <a16:creationId xmlns:a16="http://schemas.microsoft.com/office/drawing/2014/main" id="{4B4B2637-3155-4632-97FA-E5E5CB5C44B6}"/>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GB" altLang="en-US" dirty="0"/>
              <a:t>Alison</a:t>
            </a:r>
          </a:p>
          <a:p>
            <a:r>
              <a:rPr lang="en-GB" altLang="en-US" dirty="0" err="1"/>
              <a:t>Mindmate</a:t>
            </a:r>
            <a:r>
              <a:rPr lang="en-GB" altLang="en-US" dirty="0"/>
              <a:t> Support Team – a new mental health support team, offering support for children &amp; young people experiencing mild to moderate emotional wellbeing difficulties. We are a service created as part of a national initiative to offer early intervention mental health support and aim to shift the culture around mental health</a:t>
            </a:r>
          </a:p>
        </p:txBody>
      </p:sp>
      <p:sp>
        <p:nvSpPr>
          <p:cNvPr id="5124" name="Slide Number Placeholder 3">
            <a:extLst>
              <a:ext uri="{FF2B5EF4-FFF2-40B4-BE49-F238E27FC236}">
                <a16:creationId xmlns:a16="http://schemas.microsoft.com/office/drawing/2014/main" id="{EA84FE38-F0D5-42F3-853A-AA6A279051B7}"/>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B295698B-66F2-4D5A-BB98-78DC93B4D4D7}" type="slidenum">
              <a:rPr lang="en-US" altLang="en-US" sz="1200" smtClean="0"/>
              <a:pPr/>
              <a:t>1</a:t>
            </a:fld>
            <a:endParaRPr lang="en-US" altLang="en-US" sz="120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Slide Image Placeholder 1">
            <a:extLst>
              <a:ext uri="{FF2B5EF4-FFF2-40B4-BE49-F238E27FC236}">
                <a16:creationId xmlns:a16="http://schemas.microsoft.com/office/drawing/2014/main" id="{7E24EDFA-41AC-4666-859D-66686F0AEB26}"/>
              </a:ext>
            </a:extLst>
          </p:cNvPr>
          <p:cNvSpPr>
            <a:spLocks noGrp="1" noRot="1" noChangeAspect="1" noChangeArrowheads="1" noTextEdit="1"/>
          </p:cNvSpPr>
          <p:nvPr>
            <p:ph type="sldImg"/>
          </p:nvPr>
        </p:nvSpPr>
        <p:spPr>
          <a:ln/>
        </p:spPr>
      </p:sp>
      <p:sp>
        <p:nvSpPr>
          <p:cNvPr id="7171" name="Notes Placeholder 2">
            <a:extLst>
              <a:ext uri="{FF2B5EF4-FFF2-40B4-BE49-F238E27FC236}">
                <a16:creationId xmlns:a16="http://schemas.microsoft.com/office/drawing/2014/main" id="{413EE5D8-D61B-4DD2-BF3F-8292BB07C3E3}"/>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GB" altLang="en-US" dirty="0"/>
              <a:t>Alison</a:t>
            </a:r>
          </a:p>
          <a:p>
            <a:r>
              <a:rPr lang="en-GB" altLang="en-US" dirty="0"/>
              <a:t>MMST have already been set up and established in further education since 2020 – this year we are expanding in to 3 clusters, including 2gether cluster. </a:t>
            </a:r>
          </a:p>
          <a:p>
            <a:r>
              <a:rPr lang="en-GB" altLang="en-US" dirty="0"/>
              <a:t>Team overview – myself and 2 trainees (8 across team) – explain EMHP role</a:t>
            </a:r>
          </a:p>
        </p:txBody>
      </p:sp>
      <p:sp>
        <p:nvSpPr>
          <p:cNvPr id="7172" name="Slide Number Placeholder 3">
            <a:extLst>
              <a:ext uri="{FF2B5EF4-FFF2-40B4-BE49-F238E27FC236}">
                <a16:creationId xmlns:a16="http://schemas.microsoft.com/office/drawing/2014/main" id="{26EF1743-2ED6-4E85-83B1-52E1E06155CD}"/>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6751D953-FE7C-4AF6-B63E-F89F4565F492}" type="slidenum">
              <a:rPr lang="en-US" altLang="en-US" sz="1200" smtClean="0"/>
              <a:pPr/>
              <a:t>2</a:t>
            </a:fld>
            <a:endParaRPr lang="en-US" altLang="en-US" sz="120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Slide Image Placeholder 1">
            <a:extLst>
              <a:ext uri="{FF2B5EF4-FFF2-40B4-BE49-F238E27FC236}">
                <a16:creationId xmlns:a16="http://schemas.microsoft.com/office/drawing/2014/main" id="{898883E3-26D5-4FCD-97EC-31B793DB1193}"/>
              </a:ext>
            </a:extLst>
          </p:cNvPr>
          <p:cNvSpPr>
            <a:spLocks noGrp="1" noRot="1" noChangeAspect="1" noChangeArrowheads="1" noTextEdit="1"/>
          </p:cNvSpPr>
          <p:nvPr>
            <p:ph type="sldImg"/>
          </p:nvPr>
        </p:nvSpPr>
        <p:spPr>
          <a:ln/>
        </p:spPr>
      </p:sp>
      <p:sp>
        <p:nvSpPr>
          <p:cNvPr id="9219" name="Notes Placeholder 2">
            <a:extLst>
              <a:ext uri="{FF2B5EF4-FFF2-40B4-BE49-F238E27FC236}">
                <a16:creationId xmlns:a16="http://schemas.microsoft.com/office/drawing/2014/main" id="{91F23957-5C67-4F67-BDC5-49C445D6BBEE}"/>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GB" altLang="en-US" dirty="0"/>
          </a:p>
        </p:txBody>
      </p:sp>
      <p:sp>
        <p:nvSpPr>
          <p:cNvPr id="9220" name="Slide Number Placeholder 3">
            <a:extLst>
              <a:ext uri="{FF2B5EF4-FFF2-40B4-BE49-F238E27FC236}">
                <a16:creationId xmlns:a16="http://schemas.microsoft.com/office/drawing/2014/main" id="{970CF948-4C7B-41D5-A7A9-107A03C3C49E}"/>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E03E5801-DB2D-401F-A69C-81EC77D943D7}" type="slidenum">
              <a:rPr lang="en-US" altLang="en-US" sz="1200" smtClean="0"/>
              <a:pPr/>
              <a:t>3</a:t>
            </a:fld>
            <a:endParaRPr lang="en-US" altLang="en-US" sz="120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Slide Image Placeholder 1">
            <a:extLst>
              <a:ext uri="{FF2B5EF4-FFF2-40B4-BE49-F238E27FC236}">
                <a16:creationId xmlns:a16="http://schemas.microsoft.com/office/drawing/2014/main" id="{226F5746-4A93-41B7-B669-ED722E64C902}"/>
              </a:ext>
            </a:extLst>
          </p:cNvPr>
          <p:cNvSpPr>
            <a:spLocks noGrp="1" noRot="1" noChangeAspect="1" noChangeArrowheads="1" noTextEdit="1"/>
          </p:cNvSpPr>
          <p:nvPr>
            <p:ph type="sldImg"/>
          </p:nvPr>
        </p:nvSpPr>
        <p:spPr>
          <a:ln/>
        </p:spPr>
      </p:sp>
      <p:sp>
        <p:nvSpPr>
          <p:cNvPr id="11267" name="Notes Placeholder 2">
            <a:extLst>
              <a:ext uri="{FF2B5EF4-FFF2-40B4-BE49-F238E27FC236}">
                <a16:creationId xmlns:a16="http://schemas.microsoft.com/office/drawing/2014/main" id="{CE0CAE4C-02D9-4B9C-A750-8A809FE2A8BC}"/>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GB" altLang="en-US" dirty="0"/>
              <a:t>Alison</a:t>
            </a:r>
          </a:p>
          <a:p>
            <a:r>
              <a:rPr lang="en-GB" altLang="en-US" dirty="0"/>
              <a:t>Direct work offer – CBT with EMHP, brief intervention, evidence based</a:t>
            </a:r>
          </a:p>
          <a:p>
            <a:r>
              <a:rPr lang="en-GB" altLang="en-US" dirty="0"/>
              <a:t>We also offer group work if enough CYP presenting with similar emotional wellbeing needs</a:t>
            </a:r>
          </a:p>
          <a:p>
            <a:r>
              <a:rPr lang="en-GB" altLang="en-US" dirty="0"/>
              <a:t>Parent-Led CBT for younger children</a:t>
            </a:r>
          </a:p>
          <a:p>
            <a:r>
              <a:rPr lang="en-GB" altLang="en-US" dirty="0"/>
              <a:t>Can also offer some support for CYP who present with more moderate emotional wellbeing needs – can be seen by myself/other practitioners for more bespoke work</a:t>
            </a:r>
          </a:p>
          <a:p>
            <a:endParaRPr lang="en-GB" altLang="en-US" dirty="0"/>
          </a:p>
          <a:p>
            <a:endParaRPr lang="en-GB" altLang="en-US" dirty="0"/>
          </a:p>
        </p:txBody>
      </p:sp>
      <p:sp>
        <p:nvSpPr>
          <p:cNvPr id="11268" name="Slide Number Placeholder 3">
            <a:extLst>
              <a:ext uri="{FF2B5EF4-FFF2-40B4-BE49-F238E27FC236}">
                <a16:creationId xmlns:a16="http://schemas.microsoft.com/office/drawing/2014/main" id="{1703652B-3847-4C9B-9B03-E62DA22B6974}"/>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5BDF1868-1EB8-4750-AB05-6E9CC21FE2EB}" type="slidenum">
              <a:rPr lang="en-US" altLang="en-US" sz="1200" smtClean="0"/>
              <a:pPr/>
              <a:t>4</a:t>
            </a:fld>
            <a:endParaRPr lang="en-US" altLang="en-US" sz="120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Slide Image Placeholder 1">
            <a:extLst>
              <a:ext uri="{FF2B5EF4-FFF2-40B4-BE49-F238E27FC236}">
                <a16:creationId xmlns:a16="http://schemas.microsoft.com/office/drawing/2014/main" id="{1338C436-4F97-4A15-AF75-DC82CE84ABBE}"/>
              </a:ext>
            </a:extLst>
          </p:cNvPr>
          <p:cNvSpPr>
            <a:spLocks noGrp="1" noRot="1" noChangeAspect="1" noChangeArrowheads="1" noTextEdit="1"/>
          </p:cNvSpPr>
          <p:nvPr>
            <p:ph type="sldImg"/>
          </p:nvPr>
        </p:nvSpPr>
        <p:spPr>
          <a:ln/>
        </p:spPr>
      </p:sp>
      <p:sp>
        <p:nvSpPr>
          <p:cNvPr id="13315" name="Notes Placeholder 2">
            <a:extLst>
              <a:ext uri="{FF2B5EF4-FFF2-40B4-BE49-F238E27FC236}">
                <a16:creationId xmlns:a16="http://schemas.microsoft.com/office/drawing/2014/main" id="{20AF9B22-103E-4F0F-878D-79810149C27F}"/>
              </a:ext>
            </a:extLst>
          </p:cNvPr>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GB" altLang="en-US" dirty="0"/>
          </a:p>
        </p:txBody>
      </p:sp>
      <p:sp>
        <p:nvSpPr>
          <p:cNvPr id="13316" name="Slide Number Placeholder 3">
            <a:extLst>
              <a:ext uri="{FF2B5EF4-FFF2-40B4-BE49-F238E27FC236}">
                <a16:creationId xmlns:a16="http://schemas.microsoft.com/office/drawing/2014/main" id="{4AD91584-8E4A-431E-80D3-A372A1445C38}"/>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6AB3F84E-3C79-4B1E-A84A-AE6C31F169A2}" type="slidenum">
              <a:rPr lang="en-US" altLang="en-US" sz="1200" smtClean="0"/>
              <a:pPr/>
              <a:t>5</a:t>
            </a:fld>
            <a:endParaRPr lang="en-US" altLang="en-US" sz="120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Slide Image Placeholder 1">
            <a:extLst>
              <a:ext uri="{FF2B5EF4-FFF2-40B4-BE49-F238E27FC236}">
                <a16:creationId xmlns:a16="http://schemas.microsoft.com/office/drawing/2014/main" id="{AAEA6975-568A-4F10-B3F6-910BD361AB00}"/>
              </a:ext>
            </a:extLst>
          </p:cNvPr>
          <p:cNvSpPr>
            <a:spLocks noGrp="1" noRot="1" noChangeAspect="1" noChangeArrowheads="1" noTextEdit="1"/>
          </p:cNvSpPr>
          <p:nvPr>
            <p:ph type="sldImg"/>
          </p:nvPr>
        </p:nvSpPr>
        <p:spPr>
          <a:ln/>
        </p:spPr>
      </p:sp>
      <p:sp>
        <p:nvSpPr>
          <p:cNvPr id="5123" name="Notes Placeholder 2">
            <a:extLst>
              <a:ext uri="{FF2B5EF4-FFF2-40B4-BE49-F238E27FC236}">
                <a16:creationId xmlns:a16="http://schemas.microsoft.com/office/drawing/2014/main" id="{705B5940-F038-4A89-B699-4AF32C90FC5C}"/>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GB" altLang="en-US" dirty="0"/>
              <a:t>Gemma</a:t>
            </a:r>
          </a:p>
          <a:p>
            <a:r>
              <a:rPr lang="en-GB" altLang="en-US" dirty="0"/>
              <a:t>Moving on to the training for today – mental health awareness</a:t>
            </a:r>
          </a:p>
          <a:p>
            <a:endParaRPr lang="en-GB" altLang="en-US" dirty="0"/>
          </a:p>
          <a:p>
            <a:pPr eaLnBrk="1" hangingPunct="1">
              <a:spcBef>
                <a:spcPct val="50000"/>
              </a:spcBef>
              <a:buFontTx/>
              <a:buNone/>
            </a:pPr>
            <a:r>
              <a:rPr lang="en-GB" altLang="en-US" dirty="0"/>
              <a:t>Outcomes</a:t>
            </a:r>
          </a:p>
          <a:p>
            <a:pPr eaLnBrk="1" hangingPunct="1">
              <a:spcBef>
                <a:spcPct val="50000"/>
              </a:spcBef>
              <a:buFontTx/>
              <a:buNone/>
            </a:pPr>
            <a:r>
              <a:rPr lang="en-GB" altLang="en-US" dirty="0"/>
              <a:t>- </a:t>
            </a:r>
            <a:r>
              <a:rPr lang="en-GB" altLang="en-US" sz="1200" dirty="0">
                <a:latin typeface="Arial" panose="020B0604020202020204" pitchFamily="34" charset="0"/>
              </a:rPr>
              <a:t>Increased awareness of common emotional wellbeing difficulties for young people and the impact they can have on their lives.</a:t>
            </a:r>
          </a:p>
          <a:p>
            <a:pPr eaLnBrk="1" hangingPunct="1">
              <a:spcBef>
                <a:spcPct val="50000"/>
              </a:spcBef>
              <a:buFontTx/>
              <a:buNone/>
            </a:pPr>
            <a:r>
              <a:rPr lang="en-GB" altLang="en-US" sz="1200" dirty="0">
                <a:latin typeface="Arial" panose="020B0604020202020204" pitchFamily="34" charset="0"/>
              </a:rPr>
              <a:t>Strategies to support your child maintain positive emotional wellbeing.</a:t>
            </a:r>
          </a:p>
          <a:p>
            <a:endParaRPr lang="en-GB" altLang="en-US" dirty="0"/>
          </a:p>
        </p:txBody>
      </p:sp>
      <p:sp>
        <p:nvSpPr>
          <p:cNvPr id="5124" name="Slide Number Placeholder 3">
            <a:extLst>
              <a:ext uri="{FF2B5EF4-FFF2-40B4-BE49-F238E27FC236}">
                <a16:creationId xmlns:a16="http://schemas.microsoft.com/office/drawing/2014/main" id="{721AE37E-CE3D-4724-95C2-9A1BEEB75FF9}"/>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CD84FEAB-7796-4541-81E2-8FF4B5368654}" type="slidenum">
              <a:rPr lang="en-US" altLang="en-US" sz="1200" smtClean="0"/>
              <a:pPr/>
              <a:t>6</a:t>
            </a:fld>
            <a:endParaRPr lang="en-US" altLang="en-US" sz="1200"/>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Slide Image Placeholder 1">
            <a:extLst>
              <a:ext uri="{FF2B5EF4-FFF2-40B4-BE49-F238E27FC236}">
                <a16:creationId xmlns:a16="http://schemas.microsoft.com/office/drawing/2014/main" id="{C837118F-CE07-4AF4-8251-5A903D5C0AFA}"/>
              </a:ext>
            </a:extLst>
          </p:cNvPr>
          <p:cNvSpPr>
            <a:spLocks noGrp="1" noRot="1" noChangeAspect="1" noChangeArrowheads="1" noTextEdit="1"/>
          </p:cNvSpPr>
          <p:nvPr>
            <p:ph type="sldImg"/>
          </p:nvPr>
        </p:nvSpPr>
        <p:spPr>
          <a:ln/>
        </p:spPr>
      </p:sp>
      <p:sp>
        <p:nvSpPr>
          <p:cNvPr id="10243" name="Notes Placeholder 2">
            <a:extLst>
              <a:ext uri="{FF2B5EF4-FFF2-40B4-BE49-F238E27FC236}">
                <a16:creationId xmlns:a16="http://schemas.microsoft.com/office/drawing/2014/main" id="{AFDCB94F-6627-44A3-9170-7F93BB19A4A1}"/>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Lauren</a:t>
            </a:r>
          </a:p>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We know that nationally mental health difficulties in young people are very common and that mental health presentations are becoming more complex.</a:t>
            </a:r>
          </a:p>
          <a:p>
            <a:pPr marL="342900" lvl="0" indent="-342900" algn="l">
              <a:lnSpc>
                <a:spcPct val="115000"/>
              </a:lnSpc>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 Partly due to lack of access to services and less focus on early intervention work. </a:t>
            </a:r>
          </a:p>
          <a:p>
            <a:pPr marL="342900" lvl="0" indent="-342900" algn="l">
              <a:lnSpc>
                <a:spcPct val="115000"/>
              </a:lnSpc>
              <a:spcAft>
                <a:spcPts val="1000"/>
              </a:spcAft>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More recent context - survey by </a:t>
            </a:r>
            <a:r>
              <a:rPr lang="en-GB" sz="1800" dirty="0" err="1">
                <a:effectLst/>
                <a:latin typeface="Calibri" panose="020F0502020204030204" pitchFamily="34" charset="0"/>
                <a:ea typeface="Calibri" panose="020F0502020204030204" pitchFamily="34" charset="0"/>
                <a:cs typeface="Times New Roman" panose="02020603050405020304" pitchFamily="18" charset="0"/>
              </a:rPr>
              <a:t>Youngminds</a:t>
            </a:r>
            <a:r>
              <a:rPr lang="en-GB" sz="1800" dirty="0">
                <a:effectLst/>
                <a:latin typeface="Calibri" panose="020F0502020204030204" pitchFamily="34" charset="0"/>
                <a:ea typeface="Calibri" panose="020F0502020204030204" pitchFamily="34" charset="0"/>
                <a:cs typeface="Times New Roman" panose="02020603050405020304" pitchFamily="18" charset="0"/>
              </a:rPr>
              <a:t> highlighted the impact that COVID has had on those with existing mental health difficulties-many are under increasing pressure and struggling to get the right support.</a:t>
            </a:r>
            <a:endParaRPr lang="en-GB" altLang="en-US" dirty="0"/>
          </a:p>
          <a:p>
            <a:pPr marL="0" marR="0" lvl="0" indent="0" algn="l" defTabSz="914400" rtl="0" eaLnBrk="0" fontAlgn="base" latinLnBrk="0" hangingPunct="0">
              <a:lnSpc>
                <a:spcPct val="100000"/>
              </a:lnSpc>
              <a:spcBef>
                <a:spcPct val="30000"/>
              </a:spcBef>
              <a:spcAft>
                <a:spcPct val="0"/>
              </a:spcAft>
              <a:buClrTx/>
              <a:buSzTx/>
              <a:buFontTx/>
              <a:buNone/>
              <a:tabLst/>
              <a:defRPr/>
            </a:pPr>
            <a:endParaRPr lang="en-GB" altLang="en-US" dirty="0">
              <a:latin typeface="Arial" panose="020B0604020202020204"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lang="en-GB" altLang="en-US" dirty="0">
                <a:latin typeface="Arial" panose="020B0604020202020204" pitchFamily="34" charset="0"/>
              </a:rPr>
              <a:t>Leeds - Seeing increasing rates of anxiety, particularly in girls as they grow older</a:t>
            </a:r>
            <a:endParaRPr lang="en-GB" altLang="en-US" dirty="0"/>
          </a:p>
        </p:txBody>
      </p:sp>
      <p:sp>
        <p:nvSpPr>
          <p:cNvPr id="10244" name="Slide Number Placeholder 3">
            <a:extLst>
              <a:ext uri="{FF2B5EF4-FFF2-40B4-BE49-F238E27FC236}">
                <a16:creationId xmlns:a16="http://schemas.microsoft.com/office/drawing/2014/main" id="{F0FFE2CB-C8E7-4751-8A2A-F381427E5136}"/>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58A32452-B0CD-4932-92AF-0C4CE8940B3B}" type="slidenum">
              <a:rPr lang="en-US" altLang="en-US" sz="1200" smtClean="0"/>
              <a:pPr/>
              <a:t>7</a:t>
            </a:fld>
            <a:endParaRPr lang="en-US" altLang="en-US" sz="1200"/>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Slide Image Placeholder 1">
            <a:extLst>
              <a:ext uri="{FF2B5EF4-FFF2-40B4-BE49-F238E27FC236}">
                <a16:creationId xmlns:a16="http://schemas.microsoft.com/office/drawing/2014/main" id="{59FC302E-3394-4849-8FFC-4251006B33F9}"/>
              </a:ext>
            </a:extLst>
          </p:cNvPr>
          <p:cNvSpPr>
            <a:spLocks noGrp="1" noRot="1" noChangeAspect="1" noChangeArrowheads="1" noTextEdit="1"/>
          </p:cNvSpPr>
          <p:nvPr>
            <p:ph type="sldImg"/>
          </p:nvPr>
        </p:nvSpPr>
        <p:spPr>
          <a:ln/>
        </p:spPr>
      </p:sp>
      <p:sp>
        <p:nvSpPr>
          <p:cNvPr id="12291" name="Notes Placeholder 2">
            <a:extLst>
              <a:ext uri="{FF2B5EF4-FFF2-40B4-BE49-F238E27FC236}">
                <a16:creationId xmlns:a16="http://schemas.microsoft.com/office/drawing/2014/main" id="{FCBC6D6A-5AF9-495A-80D2-0EC756B0C262}"/>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GB" altLang="en-US" dirty="0"/>
              <a:t>Gemma</a:t>
            </a:r>
          </a:p>
          <a:p>
            <a:r>
              <a:rPr lang="en-GB" altLang="en-US" dirty="0"/>
              <a:t>Common for us all to find things difficult at times-</a:t>
            </a:r>
            <a:r>
              <a:rPr lang="en-GB" altLang="en-US" dirty="0">
                <a:latin typeface="Arial" panose="020B0604020202020204" pitchFamily="34" charset="0"/>
              </a:rPr>
              <a:t> this is normal. </a:t>
            </a:r>
          </a:p>
          <a:p>
            <a:endParaRPr lang="en-GB" altLang="en-US" dirty="0">
              <a:latin typeface="Arial" panose="020B0604020202020204" pitchFamily="34" charset="0"/>
            </a:endParaRPr>
          </a:p>
          <a:p>
            <a:r>
              <a:rPr lang="en-GB" altLang="en-US" dirty="0"/>
              <a:t>Emphasis often ?MH presentation is a normal reaction and YP needs additional support from the people around them </a:t>
            </a:r>
            <a:r>
              <a:rPr lang="en-GB" sz="1800" dirty="0">
                <a:effectLst/>
                <a:latin typeface="Calibri" panose="020F0502020204030204" pitchFamily="34" charset="0"/>
                <a:ea typeface="Calibri" panose="020F0502020204030204" pitchFamily="34" charset="0"/>
                <a:cs typeface="Times New Roman" panose="02020603050405020304" pitchFamily="18" charset="0"/>
              </a:rPr>
              <a:t>rather than specialist service input. </a:t>
            </a:r>
          </a:p>
          <a:p>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p>
            <a:r>
              <a:rPr lang="en-GB" sz="1800" dirty="0">
                <a:effectLst/>
                <a:latin typeface="Calibri" panose="020F0502020204030204" pitchFamily="34" charset="0"/>
                <a:ea typeface="Calibri" panose="020F0502020204030204" pitchFamily="34" charset="0"/>
                <a:cs typeface="Times New Roman" panose="02020603050405020304" pitchFamily="18" charset="0"/>
              </a:rPr>
              <a:t>Additional support may be beneficial if the emotional difficulties are affecting the young person’s quality of life, safety or daily functioning</a:t>
            </a:r>
            <a:endParaRPr lang="en-GB" altLang="en-US" dirty="0"/>
          </a:p>
          <a:p>
            <a:endParaRPr lang="en-GB" altLang="en-US" dirty="0"/>
          </a:p>
        </p:txBody>
      </p:sp>
      <p:sp>
        <p:nvSpPr>
          <p:cNvPr id="12292" name="Slide Number Placeholder 3">
            <a:extLst>
              <a:ext uri="{FF2B5EF4-FFF2-40B4-BE49-F238E27FC236}">
                <a16:creationId xmlns:a16="http://schemas.microsoft.com/office/drawing/2014/main" id="{B4286284-D528-4202-A84C-D5C0A4D5C6D2}"/>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38E8FFDB-2234-4294-9616-BEE3815E172F}" type="slidenum">
              <a:rPr lang="en-US" altLang="en-US" sz="1200" smtClean="0"/>
              <a:pPr/>
              <a:t>8</a:t>
            </a:fld>
            <a:endParaRPr lang="en-US" altLang="en-US" sz="1200"/>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Slide Image Placeholder 1">
            <a:extLst>
              <a:ext uri="{FF2B5EF4-FFF2-40B4-BE49-F238E27FC236}">
                <a16:creationId xmlns:a16="http://schemas.microsoft.com/office/drawing/2014/main" id="{2BE8184B-B83D-41D0-95BA-654AC53FDE30}"/>
              </a:ext>
            </a:extLst>
          </p:cNvPr>
          <p:cNvSpPr>
            <a:spLocks noGrp="1" noRot="1" noChangeAspect="1" noChangeArrowheads="1" noTextEdit="1"/>
          </p:cNvSpPr>
          <p:nvPr>
            <p:ph type="sldImg"/>
          </p:nvPr>
        </p:nvSpPr>
        <p:spPr>
          <a:ln/>
        </p:spPr>
      </p:sp>
      <p:sp>
        <p:nvSpPr>
          <p:cNvPr id="16387" name="Notes Placeholder 2">
            <a:extLst>
              <a:ext uri="{FF2B5EF4-FFF2-40B4-BE49-F238E27FC236}">
                <a16:creationId xmlns:a16="http://schemas.microsoft.com/office/drawing/2014/main" id="{DF80CB5B-0E87-4E10-998A-4A9B05B86628}"/>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lvl="0" indent="0" algn="l">
              <a:lnSpc>
                <a:spcPct val="115000"/>
              </a:lnSpc>
              <a:spcAft>
                <a:spcPts val="1000"/>
              </a:spcAft>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Lauren</a:t>
            </a:r>
          </a:p>
          <a:p>
            <a:pPr marL="0" lvl="0" indent="0" algn="l">
              <a:lnSpc>
                <a:spcPct val="115000"/>
              </a:lnSpc>
              <a:spcAft>
                <a:spcPts val="1000"/>
              </a:spcAft>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What might you notice in your anxious child?</a:t>
            </a:r>
          </a:p>
          <a:p>
            <a:r>
              <a:rPr lang="en-GB" sz="1800" dirty="0">
                <a:effectLst/>
                <a:latin typeface="Calibri" panose="020F0502020204030204" pitchFamily="34" charset="0"/>
                <a:ea typeface="Calibri" panose="020F0502020204030204" pitchFamily="34" charset="0"/>
                <a:cs typeface="Times New Roman" panose="02020603050405020304" pitchFamily="18" charset="0"/>
              </a:rPr>
              <a:t>Review signs of anxiety – different types of anxiety e.g. panic, generalised anxiety/worry, social anxiety..</a:t>
            </a:r>
          </a:p>
          <a:p>
            <a:endParaRPr lang="en-GB" altLang="en-US" sz="1800" dirty="0">
              <a:effectLst/>
              <a:latin typeface="Calibri" panose="020F0502020204030204" pitchFamily="34" charset="0"/>
              <a:cs typeface="Times New Roman" panose="02020603050405020304" pitchFamily="18" charset="0"/>
            </a:endParaRPr>
          </a:p>
          <a:p>
            <a:r>
              <a:rPr lang="en-GB" altLang="en-US" sz="1800" dirty="0">
                <a:effectLst/>
                <a:latin typeface="Calibri" panose="020F0502020204030204" pitchFamily="34" charset="0"/>
                <a:cs typeface="Times New Roman" panose="02020603050405020304" pitchFamily="18" charset="0"/>
              </a:rPr>
              <a:t>Can be helpful to consider both internalised and externalised signs. </a:t>
            </a:r>
          </a:p>
          <a:p>
            <a:endParaRPr lang="en-GB" altLang="en-US" sz="1800" dirty="0">
              <a:effectLst/>
              <a:latin typeface="Calibri" panose="020F0502020204030204" pitchFamily="34" charset="0"/>
              <a:cs typeface="Times New Roman" panose="02020603050405020304" pitchFamily="18" charset="0"/>
            </a:endParaRPr>
          </a:p>
          <a:p>
            <a:r>
              <a:rPr lang="en-GB" altLang="en-US" sz="1800" dirty="0">
                <a:effectLst/>
                <a:latin typeface="Calibri" panose="020F0502020204030204" pitchFamily="34" charset="0"/>
                <a:cs typeface="Times New Roman" panose="02020603050405020304" pitchFamily="18" charset="0"/>
              </a:rPr>
              <a:t>At home: internalised –May have an overreliance on routine and overprepare for situations (i.e., pack lots for a sleepover or in school bag ‘just in case’. May become distressed if they have done something they perceive as ‘wrong’ at home or get a bad mark back from school. </a:t>
            </a:r>
          </a:p>
          <a:p>
            <a:r>
              <a:rPr lang="en-GB" altLang="en-US" sz="1800" dirty="0">
                <a:effectLst/>
                <a:latin typeface="Calibri" panose="020F0502020204030204" pitchFamily="34" charset="0"/>
                <a:cs typeface="Times New Roman" panose="02020603050405020304" pitchFamily="18" charset="0"/>
              </a:rPr>
              <a:t>Externalised – May appear more obvious, may have a low frustration tolerance and become upset or angry easily. May forget things and appear disorganised and have more arguments than siblings/peers. </a:t>
            </a:r>
            <a:endParaRPr lang="en-GB" altLang="en-US" dirty="0"/>
          </a:p>
        </p:txBody>
      </p:sp>
      <p:sp>
        <p:nvSpPr>
          <p:cNvPr id="16388" name="Slide Number Placeholder 3">
            <a:extLst>
              <a:ext uri="{FF2B5EF4-FFF2-40B4-BE49-F238E27FC236}">
                <a16:creationId xmlns:a16="http://schemas.microsoft.com/office/drawing/2014/main" id="{66CBC13E-9525-4D44-8884-2199DCF90A5C}"/>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6ADAAA9D-6715-4F66-84E9-178570C7C027}" type="slidenum">
              <a:rPr lang="en-US" altLang="en-US" sz="1200" smtClean="0"/>
              <a:pPr/>
              <a:t>9</a:t>
            </a:fld>
            <a:endParaRPr lang="en-US" altLang="en-US" sz="1200"/>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Slide Image Placeholder 1">
            <a:extLst>
              <a:ext uri="{FF2B5EF4-FFF2-40B4-BE49-F238E27FC236}">
                <a16:creationId xmlns:a16="http://schemas.microsoft.com/office/drawing/2014/main" id="{0C497F17-0455-4F4D-A761-4C08B24D4595}"/>
              </a:ext>
            </a:extLst>
          </p:cNvPr>
          <p:cNvSpPr>
            <a:spLocks noGrp="1" noRot="1" noChangeAspect="1" noChangeArrowheads="1" noTextEdit="1"/>
          </p:cNvSpPr>
          <p:nvPr>
            <p:ph type="sldImg"/>
          </p:nvPr>
        </p:nvSpPr>
        <p:spPr>
          <a:ln/>
        </p:spPr>
      </p:sp>
      <p:sp>
        <p:nvSpPr>
          <p:cNvPr id="18435" name="Notes Placeholder 2">
            <a:extLst>
              <a:ext uri="{FF2B5EF4-FFF2-40B4-BE49-F238E27FC236}">
                <a16:creationId xmlns:a16="http://schemas.microsoft.com/office/drawing/2014/main" id="{08F74DAD-D682-4B28-947C-481A55F8BD40}"/>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Lauren</a:t>
            </a:r>
          </a:p>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The fight, flight &amp; freeze response is an automatic physiological reaction to an event that is perceived as stressful or frightening. Survival mechanism to keep us safe.</a:t>
            </a:r>
          </a:p>
          <a:p>
            <a:pPr marL="342900" lvl="0" indent="-342900" algn="l">
              <a:lnSpc>
                <a:spcPct val="115000"/>
              </a:lnSpc>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The perception of threat activates the adrenaline glands and triggers a response that prepares the body to fight, flee or freeze.</a:t>
            </a:r>
          </a:p>
          <a:p>
            <a:pPr marL="342900" lvl="0" indent="-342900" algn="l">
              <a:lnSpc>
                <a:spcPct val="115000"/>
              </a:lnSpc>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These are common symptoms to experience in FFF – can make things feel worse if you don’t understand why they’re happening</a:t>
            </a:r>
          </a:p>
          <a:p>
            <a:pPr marL="342900" lvl="0" indent="-342900" algn="l">
              <a:lnSpc>
                <a:spcPct val="115000"/>
              </a:lnSpc>
              <a:spcAft>
                <a:spcPts val="1000"/>
              </a:spcAft>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It can manifest itself as YP displaying challenging behaviours, avoiding activities outside of school, stopping clubs/hobbies, not wanting to eat.</a:t>
            </a:r>
            <a:endParaRPr lang="en-GB" altLang="en-US" dirty="0"/>
          </a:p>
        </p:txBody>
      </p:sp>
      <p:sp>
        <p:nvSpPr>
          <p:cNvPr id="18436" name="Slide Number Placeholder 3">
            <a:extLst>
              <a:ext uri="{FF2B5EF4-FFF2-40B4-BE49-F238E27FC236}">
                <a16:creationId xmlns:a16="http://schemas.microsoft.com/office/drawing/2014/main" id="{C441CB04-332A-475E-B343-046EDC3833DA}"/>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76431532-7B61-4ECB-A7E6-116029FACCD7}" type="slidenum">
              <a:rPr lang="en-US" altLang="en-US" sz="1200" smtClean="0"/>
              <a:pPr/>
              <a:t>10</a:t>
            </a:fld>
            <a:endParaRPr lang="en-US" altLang="en-US" sz="1200"/>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Slide Image Placeholder 1">
            <a:extLst>
              <a:ext uri="{FF2B5EF4-FFF2-40B4-BE49-F238E27FC236}">
                <a16:creationId xmlns:a16="http://schemas.microsoft.com/office/drawing/2014/main" id="{09945D34-25F1-45A9-8B99-A7EFA13B8D4B}"/>
              </a:ext>
            </a:extLst>
          </p:cNvPr>
          <p:cNvSpPr>
            <a:spLocks noGrp="1" noRot="1" noChangeAspect="1" noChangeArrowheads="1" noTextEdit="1"/>
          </p:cNvSpPr>
          <p:nvPr>
            <p:ph type="sldImg"/>
          </p:nvPr>
        </p:nvSpPr>
        <p:spPr>
          <a:ln/>
        </p:spPr>
      </p:sp>
      <p:sp>
        <p:nvSpPr>
          <p:cNvPr id="22531" name="Notes Placeholder 2">
            <a:extLst>
              <a:ext uri="{FF2B5EF4-FFF2-40B4-BE49-F238E27FC236}">
                <a16:creationId xmlns:a16="http://schemas.microsoft.com/office/drawing/2014/main" id="{5BDFDE01-30B7-436C-AB2A-84F993A5D131}"/>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lvl="0" indent="0" algn="l">
              <a:lnSpc>
                <a:spcPct val="115000"/>
              </a:lnSpc>
              <a:spcAft>
                <a:spcPts val="1000"/>
              </a:spcAft>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Lauren</a:t>
            </a:r>
          </a:p>
          <a:p>
            <a:pPr marL="0" lvl="0" indent="0" algn="l">
              <a:lnSpc>
                <a:spcPct val="115000"/>
              </a:lnSpc>
              <a:spcAft>
                <a:spcPts val="1000"/>
              </a:spcAft>
              <a:buFont typeface="Symbol" panose="05050102010706020507" pitchFamily="18" charset="2"/>
              <a:buNone/>
            </a:pPr>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p>
            <a:pPr marL="0" lvl="0" indent="0" algn="l">
              <a:lnSpc>
                <a:spcPct val="115000"/>
              </a:lnSpc>
              <a:spcAft>
                <a:spcPts val="1000"/>
              </a:spcAft>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How might anxiety impact on a young person? (elicit thoughts from group)</a:t>
            </a:r>
          </a:p>
          <a:p>
            <a:r>
              <a:rPr lang="en-GB" sz="1800" dirty="0">
                <a:effectLst/>
                <a:latin typeface="Calibri" panose="020F0502020204030204" pitchFamily="34" charset="0"/>
                <a:ea typeface="Calibri" panose="020F0502020204030204" pitchFamily="34" charset="0"/>
                <a:cs typeface="Times New Roman" panose="02020603050405020304" pitchFamily="18" charset="0"/>
              </a:rPr>
              <a:t>Talk through impacts on slide. Make point that emotional difficulties rarely occur in isolation-very common that living with anxiety for a long time can affect mood in other ways e.g. feeling low and frustrated.</a:t>
            </a:r>
            <a:endParaRPr lang="en-GB" altLang="en-US" dirty="0"/>
          </a:p>
        </p:txBody>
      </p:sp>
      <p:sp>
        <p:nvSpPr>
          <p:cNvPr id="22532" name="Slide Number Placeholder 3">
            <a:extLst>
              <a:ext uri="{FF2B5EF4-FFF2-40B4-BE49-F238E27FC236}">
                <a16:creationId xmlns:a16="http://schemas.microsoft.com/office/drawing/2014/main" id="{0F6C9544-FAE2-4478-8E18-9AE694BA2D30}"/>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991D103C-7546-4626-BE32-4401E48DB925}" type="slidenum">
              <a:rPr lang="en-US" altLang="en-US" sz="1200" smtClean="0"/>
              <a:pPr/>
              <a:t>11</a:t>
            </a:fld>
            <a:endParaRPr lang="en-US" altLang="en-US" sz="1200"/>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Slide Image Placeholder 1">
            <a:extLst>
              <a:ext uri="{FF2B5EF4-FFF2-40B4-BE49-F238E27FC236}">
                <a16:creationId xmlns:a16="http://schemas.microsoft.com/office/drawing/2014/main" id="{02E1FF52-F834-43EE-AC85-B81CF79394A6}"/>
              </a:ext>
            </a:extLst>
          </p:cNvPr>
          <p:cNvSpPr>
            <a:spLocks noGrp="1" noRot="1" noChangeAspect="1" noChangeArrowheads="1" noTextEdit="1"/>
          </p:cNvSpPr>
          <p:nvPr>
            <p:ph type="sldImg"/>
          </p:nvPr>
        </p:nvSpPr>
        <p:spPr>
          <a:ln/>
        </p:spPr>
      </p:sp>
      <p:sp>
        <p:nvSpPr>
          <p:cNvPr id="24579" name="Notes Placeholder 2">
            <a:extLst>
              <a:ext uri="{FF2B5EF4-FFF2-40B4-BE49-F238E27FC236}">
                <a16:creationId xmlns:a16="http://schemas.microsoft.com/office/drawing/2014/main" id="{C0167494-FAFC-4D78-B480-A72038CF78B5}"/>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Gemma</a:t>
            </a:r>
          </a:p>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Elicit thoughts from group as to what low mood is and signs they would notice in their child. </a:t>
            </a:r>
          </a:p>
          <a:p>
            <a:pPr marL="342900" lvl="0" indent="-342900" algn="l">
              <a:lnSpc>
                <a:spcPct val="115000"/>
              </a:lnSpc>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Discuss the signs and impact on the slide. </a:t>
            </a:r>
          </a:p>
          <a:p>
            <a:pPr marL="342900" lvl="0" indent="-342900" algn="l">
              <a:lnSpc>
                <a:spcPct val="115000"/>
              </a:lnSpc>
              <a:spcAft>
                <a:spcPts val="1000"/>
              </a:spcAft>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Emphasise that low mood can have a biological basis but often occurs in reaction to a loss or life stressor including bereavement, bullying or family breakdown. Sometimes it can be a gradual build up of lots of different things and the young person may struggle to pinpoint a specific ‘reason’ for why they feel low in mood – this is still valid</a:t>
            </a:r>
            <a:endParaRPr lang="en-GB" altLang="en-US" dirty="0"/>
          </a:p>
        </p:txBody>
      </p:sp>
      <p:sp>
        <p:nvSpPr>
          <p:cNvPr id="24580" name="Slide Number Placeholder 3">
            <a:extLst>
              <a:ext uri="{FF2B5EF4-FFF2-40B4-BE49-F238E27FC236}">
                <a16:creationId xmlns:a16="http://schemas.microsoft.com/office/drawing/2014/main" id="{7D40DE03-251E-48E7-8906-AFDD9D187DDE}"/>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ECB17A91-4E44-4352-A413-12EF86E0BC22}" type="slidenum">
              <a:rPr lang="en-US" altLang="en-US" sz="1200" smtClean="0"/>
              <a:pPr/>
              <a:t>12</a:t>
            </a:fld>
            <a:endParaRPr lang="en-US" altLang="en-US" sz="1200"/>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Slide Image Placeholder 1">
            <a:extLst>
              <a:ext uri="{FF2B5EF4-FFF2-40B4-BE49-F238E27FC236}">
                <a16:creationId xmlns:a16="http://schemas.microsoft.com/office/drawing/2014/main" id="{468A9B75-AD90-4813-96A5-0326AD1E458B}"/>
              </a:ext>
            </a:extLst>
          </p:cNvPr>
          <p:cNvSpPr>
            <a:spLocks noGrp="1" noRot="1" noChangeAspect="1" noChangeArrowheads="1" noTextEdit="1"/>
          </p:cNvSpPr>
          <p:nvPr>
            <p:ph type="sldImg"/>
          </p:nvPr>
        </p:nvSpPr>
        <p:spPr>
          <a:ln/>
        </p:spPr>
      </p:sp>
      <p:sp>
        <p:nvSpPr>
          <p:cNvPr id="26627" name="Notes Placeholder 2">
            <a:extLst>
              <a:ext uri="{FF2B5EF4-FFF2-40B4-BE49-F238E27FC236}">
                <a16:creationId xmlns:a16="http://schemas.microsoft.com/office/drawing/2014/main" id="{B84F7FFA-1DAB-4FD6-8A04-B110DA713ED7}"/>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GB" altLang="en-US" dirty="0"/>
              <a:t>Gemma</a:t>
            </a:r>
          </a:p>
          <a:p>
            <a:r>
              <a:rPr lang="en-GB" altLang="en-US" dirty="0"/>
              <a:t>When low mood persists often we can see it present in this cycle. </a:t>
            </a:r>
          </a:p>
          <a:p>
            <a:r>
              <a:rPr lang="en-GB" altLang="en-US" dirty="0"/>
              <a:t>We call this a vicious cycle as the less the young person does the less energy they have, the more negative thoughts they experience and the less value they get from life. All of which serves to maintain and even exacerbate feelings of low mood – the cycle continues</a:t>
            </a:r>
          </a:p>
          <a:p>
            <a:r>
              <a:rPr lang="en-GB" altLang="en-US" dirty="0"/>
              <a:t>•Therapeutic support for low mood would help a young person understand their own cycle and find ways to gradually increase their activity. The more we do, the more opportunities we have for feelings of achievement and pleasure which boost mood. We also feel more connected to others and to our values which again helps life feel more meaningful. </a:t>
            </a:r>
          </a:p>
        </p:txBody>
      </p:sp>
      <p:sp>
        <p:nvSpPr>
          <p:cNvPr id="26628" name="Slide Number Placeholder 3">
            <a:extLst>
              <a:ext uri="{FF2B5EF4-FFF2-40B4-BE49-F238E27FC236}">
                <a16:creationId xmlns:a16="http://schemas.microsoft.com/office/drawing/2014/main" id="{6BC4C30E-C533-4D14-96F7-7D5D91A09EBA}"/>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B1E81808-BF2D-4B28-815A-10D30447D399}" type="slidenum">
              <a:rPr lang="en-US" altLang="en-US" sz="1200" smtClean="0"/>
              <a:pPr/>
              <a:t>13</a:t>
            </a:fld>
            <a:endParaRPr lang="en-US" altLang="en-US" sz="1200"/>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a:extLst>
              <a:ext uri="{FF2B5EF4-FFF2-40B4-BE49-F238E27FC236}">
                <a16:creationId xmlns:a16="http://schemas.microsoft.com/office/drawing/2014/main" id="{3F2E3207-ED53-4937-8F28-384047176C31}"/>
              </a:ext>
            </a:extLst>
          </p:cNvPr>
          <p:cNvSpPr>
            <a:spLocks noGrp="1" noRot="1" noChangeAspect="1" noChangeArrowheads="1" noTextEdit="1"/>
          </p:cNvSpPr>
          <p:nvPr>
            <p:ph type="sldImg"/>
          </p:nvPr>
        </p:nvSpPr>
        <p:spPr>
          <a:ln/>
        </p:spPr>
      </p:sp>
      <p:sp>
        <p:nvSpPr>
          <p:cNvPr id="28675" name="Notes Placeholder 2">
            <a:extLst>
              <a:ext uri="{FF2B5EF4-FFF2-40B4-BE49-F238E27FC236}">
                <a16:creationId xmlns:a16="http://schemas.microsoft.com/office/drawing/2014/main" id="{260DA620-A47C-4E66-B141-48258EDBCA6F}"/>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Lauren</a:t>
            </a:r>
          </a:p>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Emotion regulation is our ability to manage our emotions in a helpful way.</a:t>
            </a:r>
          </a:p>
          <a:p>
            <a:pPr marL="342900" lvl="0" indent="-342900" algn="l">
              <a:lnSpc>
                <a:spcPct val="115000"/>
              </a:lnSpc>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We can all relate to times where we have felt overwhelmed by an emotion and perhaps behaved in a way that we later regretted. This is an example of poorly regulating our emotions and of course as humans we all do this from time to time. </a:t>
            </a:r>
          </a:p>
          <a:p>
            <a:pPr marL="342900" lvl="0" indent="-342900" algn="l">
              <a:lnSpc>
                <a:spcPct val="115000"/>
              </a:lnSpc>
              <a:spcAft>
                <a:spcPts val="1000"/>
              </a:spcAft>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It can become more problematic when it leads to risky and unhelpful behaviours like self-harm, aggression/violence or substance misuse. In the long-term poor emotion regulation can also contribute to ongoing relationship difficulties. </a:t>
            </a:r>
          </a:p>
          <a:p>
            <a:pPr marL="342900" lvl="0" indent="-342900" algn="l">
              <a:lnSpc>
                <a:spcPct val="115000"/>
              </a:lnSpc>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Often we can jump to self-harm meaning self-injury e.g. cutting/burning etc. but it can also include risky behaviours like going missing, engaging in risky sexual behaviours etc. </a:t>
            </a:r>
          </a:p>
          <a:p>
            <a:pPr marL="342900" lvl="0" indent="-342900" algn="l">
              <a:lnSpc>
                <a:spcPct val="115000"/>
              </a:lnSpc>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Self-harm is usually a response to feeling unable to cope with or express overwhelming distress. Often the intention is to find relief, punish themselves, express their pain, communicate their distress to others when they might not be able to put this into words or even a mixture of all of this. </a:t>
            </a:r>
          </a:p>
          <a:p>
            <a:pPr marL="342900" lvl="0" indent="-342900" algn="l">
              <a:lnSpc>
                <a:spcPct val="115000"/>
              </a:lnSpc>
              <a:spcAft>
                <a:spcPts val="1000"/>
              </a:spcAft>
              <a:buFont typeface="Symbol" panose="05050102010706020507" pitchFamily="18" charset="2"/>
              <a:buChar char=""/>
            </a:pPr>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en-GB" altLang="en-US" dirty="0"/>
          </a:p>
        </p:txBody>
      </p:sp>
      <p:sp>
        <p:nvSpPr>
          <p:cNvPr id="28676" name="Slide Number Placeholder 3">
            <a:extLst>
              <a:ext uri="{FF2B5EF4-FFF2-40B4-BE49-F238E27FC236}">
                <a16:creationId xmlns:a16="http://schemas.microsoft.com/office/drawing/2014/main" id="{53248039-AA76-4BF5-A9FF-1CF9C6937B30}"/>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2BA9015A-0A0A-4AF2-89EC-C43BFCBB083D}" type="slidenum">
              <a:rPr lang="en-US" altLang="en-US" sz="1200" smtClean="0"/>
              <a:pPr/>
              <a:t>14</a:t>
            </a:fld>
            <a:endParaRPr lang="en-US" altLang="en-US" sz="1200"/>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Slide Image Placeholder 1">
            <a:extLst>
              <a:ext uri="{FF2B5EF4-FFF2-40B4-BE49-F238E27FC236}">
                <a16:creationId xmlns:a16="http://schemas.microsoft.com/office/drawing/2014/main" id="{C32AE717-D463-470F-99DC-3FEB9E6E8286}"/>
              </a:ext>
            </a:extLst>
          </p:cNvPr>
          <p:cNvSpPr>
            <a:spLocks noGrp="1" noRot="1" noChangeAspect="1" noChangeArrowheads="1" noTextEdit="1"/>
          </p:cNvSpPr>
          <p:nvPr>
            <p:ph type="sldImg"/>
          </p:nvPr>
        </p:nvSpPr>
        <p:spPr>
          <a:ln/>
        </p:spPr>
      </p:sp>
      <p:sp>
        <p:nvSpPr>
          <p:cNvPr id="32771" name="Notes Placeholder 2">
            <a:extLst>
              <a:ext uri="{FF2B5EF4-FFF2-40B4-BE49-F238E27FC236}">
                <a16:creationId xmlns:a16="http://schemas.microsoft.com/office/drawing/2014/main" id="{448A164A-E7B6-45F1-975E-A368793D1926}"/>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GB" sz="1800" dirty="0">
                <a:effectLst/>
                <a:latin typeface="Calibri" panose="020F0502020204030204" pitchFamily="34" charset="0"/>
                <a:ea typeface="Calibri" panose="020F0502020204030204" pitchFamily="34" charset="0"/>
                <a:cs typeface="Times New Roman" panose="02020603050405020304" pitchFamily="18" charset="0"/>
              </a:rPr>
              <a:t>Lauren</a:t>
            </a:r>
          </a:p>
          <a:p>
            <a:r>
              <a:rPr lang="en-GB" sz="1800" dirty="0">
                <a:effectLst/>
                <a:latin typeface="Calibri" panose="020F0502020204030204" pitchFamily="34" charset="0"/>
                <a:ea typeface="Calibri" panose="020F0502020204030204" pitchFamily="34" charset="0"/>
                <a:cs typeface="Times New Roman" panose="02020603050405020304" pitchFamily="18" charset="0"/>
              </a:rPr>
              <a:t>Often there is an expectation that recovery is linear and that if I do X I’ll feel better. It’s often a journey of ups and downs. We can’t avoid the downs as they are part and parcel of life but we can support our YP to develop skills and strategies to manage these road bumps. </a:t>
            </a:r>
          </a:p>
          <a:p>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p>
            <a:r>
              <a:rPr lang="en-GB" sz="1800" dirty="0">
                <a:effectLst/>
                <a:latin typeface="Calibri" panose="020F0502020204030204" pitchFamily="34" charset="0"/>
                <a:ea typeface="Calibri" panose="020F0502020204030204" pitchFamily="34" charset="0"/>
                <a:cs typeface="Times New Roman" panose="02020603050405020304" pitchFamily="18" charset="0"/>
              </a:rPr>
              <a:t>Now we’ll talk through some strategies that can be used at home to support with managing difficult feelings</a:t>
            </a:r>
          </a:p>
        </p:txBody>
      </p:sp>
      <p:sp>
        <p:nvSpPr>
          <p:cNvPr id="32772" name="Slide Number Placeholder 3">
            <a:extLst>
              <a:ext uri="{FF2B5EF4-FFF2-40B4-BE49-F238E27FC236}">
                <a16:creationId xmlns:a16="http://schemas.microsoft.com/office/drawing/2014/main" id="{1BF00408-C2E2-4883-A8AF-95BC18191486}"/>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DA401145-7335-4C1F-A52E-665118B960FA}" type="slidenum">
              <a:rPr lang="en-US" altLang="en-US" sz="1200" smtClean="0"/>
              <a:pPr/>
              <a:t>15</a:t>
            </a:fld>
            <a:endParaRPr lang="en-US" altLang="en-US" sz="1200"/>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Slide Image Placeholder 1">
            <a:extLst>
              <a:ext uri="{FF2B5EF4-FFF2-40B4-BE49-F238E27FC236}">
                <a16:creationId xmlns:a16="http://schemas.microsoft.com/office/drawing/2014/main" id="{EA94311A-F140-44F3-82A4-46003B3822AF}"/>
              </a:ext>
            </a:extLst>
          </p:cNvPr>
          <p:cNvSpPr>
            <a:spLocks noGrp="1" noRot="1" noChangeAspect="1" noChangeArrowheads="1" noTextEdit="1"/>
          </p:cNvSpPr>
          <p:nvPr>
            <p:ph type="sldImg"/>
          </p:nvPr>
        </p:nvSpPr>
        <p:spPr>
          <a:ln/>
        </p:spPr>
      </p:sp>
      <p:sp>
        <p:nvSpPr>
          <p:cNvPr id="38915" name="Notes Placeholder 2">
            <a:extLst>
              <a:ext uri="{FF2B5EF4-FFF2-40B4-BE49-F238E27FC236}">
                <a16:creationId xmlns:a16="http://schemas.microsoft.com/office/drawing/2014/main" id="{3B08D85F-A8BC-47EB-9EC9-E45DE7E3FCBB}"/>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GB" altLang="en-US" dirty="0"/>
              <a:t>Gemma – important to remember this</a:t>
            </a:r>
          </a:p>
          <a:p>
            <a:endParaRPr lang="en-GB" altLang="en-US" dirty="0"/>
          </a:p>
          <a:p>
            <a:r>
              <a:rPr lang="en-GB" altLang="en-US" dirty="0"/>
              <a:t>Engagement and positive relationships are the most important factor to helping YP achieve </a:t>
            </a:r>
            <a:r>
              <a:rPr lang="en-GB" altLang="en-US" dirty="0" err="1"/>
              <a:t>pos</a:t>
            </a:r>
            <a:r>
              <a:rPr lang="en-GB" altLang="en-US" dirty="0"/>
              <a:t> change – helpful to remember the relationships you spend time building with CYP are already helping them</a:t>
            </a:r>
          </a:p>
        </p:txBody>
      </p:sp>
      <p:sp>
        <p:nvSpPr>
          <p:cNvPr id="38916" name="Slide Number Placeholder 3">
            <a:extLst>
              <a:ext uri="{FF2B5EF4-FFF2-40B4-BE49-F238E27FC236}">
                <a16:creationId xmlns:a16="http://schemas.microsoft.com/office/drawing/2014/main" id="{5E5CD902-635F-48B4-88CE-C6BD0A19BF5D}"/>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8359201C-5E22-4928-B55C-69BED3F92FE0}" type="slidenum">
              <a:rPr lang="en-US" altLang="en-US" sz="1200"/>
              <a:pPr/>
              <a:t>16</a:t>
            </a:fld>
            <a:endParaRPr lang="en-US" altLang="en-US" sz="1200"/>
          </a:p>
        </p:txBody>
      </p:sp>
    </p:spTree>
    <p:extLst>
      <p:ext uri="{BB962C8B-B14F-4D97-AF65-F5344CB8AC3E}">
        <p14:creationId xmlns:p14="http://schemas.microsoft.com/office/powerpoint/2010/main" val="140301006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Slide Image Placeholder 1">
            <a:extLst>
              <a:ext uri="{FF2B5EF4-FFF2-40B4-BE49-F238E27FC236}">
                <a16:creationId xmlns:a16="http://schemas.microsoft.com/office/drawing/2014/main" id="{5AAB7731-F77F-4DA0-BE36-E18188A63ED5}"/>
              </a:ext>
            </a:extLst>
          </p:cNvPr>
          <p:cNvSpPr>
            <a:spLocks noGrp="1" noRot="1" noChangeAspect="1" noChangeArrowheads="1" noTextEdit="1"/>
          </p:cNvSpPr>
          <p:nvPr>
            <p:ph type="sldImg"/>
          </p:nvPr>
        </p:nvSpPr>
        <p:spPr>
          <a:ln/>
        </p:spPr>
      </p:sp>
      <p:sp>
        <p:nvSpPr>
          <p:cNvPr id="40963" name="Notes Placeholder 2">
            <a:extLst>
              <a:ext uri="{FF2B5EF4-FFF2-40B4-BE49-F238E27FC236}">
                <a16:creationId xmlns:a16="http://schemas.microsoft.com/office/drawing/2014/main" id="{6040E141-0286-4070-A547-881FF8F0E55E}"/>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effectLst/>
                <a:latin typeface="Calibri" panose="020F0502020204030204" pitchFamily="34" charset="0"/>
                <a:ea typeface="Calibri" panose="020F0502020204030204" pitchFamily="34" charset="0"/>
                <a:cs typeface="Times New Roman" panose="02020603050405020304" pitchFamily="18" charset="0"/>
              </a:rPr>
              <a:t>Lauren</a:t>
            </a:r>
          </a:p>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effectLst/>
                <a:latin typeface="Calibri" panose="020F0502020204030204" pitchFamily="34" charset="0"/>
                <a:ea typeface="Calibri" panose="020F0502020204030204" pitchFamily="34" charset="0"/>
                <a:cs typeface="Times New Roman" panose="02020603050405020304" pitchFamily="18" charset="0"/>
              </a:rPr>
              <a:t>Thoughts have an impact on the way we feel and the behaviours/actions we take. Often when a young person is experiencing emotional wellbeing difficulties they have more negative thoughts about themselves, others and the world.</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alt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GB" altLang="en-US" dirty="0"/>
              <a:t>We all experience negative, anxious or “unhelpful” thoughts – being able to notice these thinking styles can be really useful. For example prediction i.e. predicting the future (“I’m going to fail this test”) or mind-reading - assuming what people are thinking </a:t>
            </a:r>
            <a:r>
              <a:rPr lang="en-GB" sz="1200" kern="1200" dirty="0">
                <a:solidFill>
                  <a:schemeClr val="tx1"/>
                </a:solidFill>
                <a:effectLst/>
                <a:latin typeface="+mn-lt"/>
                <a:ea typeface="+mn-ea"/>
                <a:cs typeface="+mn-cs"/>
              </a:rPr>
              <a:t>(e.g. “they think I’m stupid”)</a:t>
            </a:r>
            <a:r>
              <a:rPr lang="en-GB" altLang="en-US" dirty="0"/>
              <a:t>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alt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GB" altLang="en-US" dirty="0"/>
              <a:t>Supporting young people to notice and identify their unhelpful thoughts, in order to see them for what they are i.e. thoughts rather than facts and to be able to challenge or reframe them</a:t>
            </a:r>
          </a:p>
          <a:p>
            <a:endParaRPr lang="en-GB" altLang="en-US" dirty="0"/>
          </a:p>
          <a:p>
            <a:endParaRPr lang="en-GB" altLang="en-US" dirty="0"/>
          </a:p>
        </p:txBody>
      </p:sp>
      <p:sp>
        <p:nvSpPr>
          <p:cNvPr id="40964" name="Slide Number Placeholder 3">
            <a:extLst>
              <a:ext uri="{FF2B5EF4-FFF2-40B4-BE49-F238E27FC236}">
                <a16:creationId xmlns:a16="http://schemas.microsoft.com/office/drawing/2014/main" id="{7FF7D71A-E238-4979-A073-6019FFDB5F10}"/>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C31E9A88-4E91-458E-BE95-7384D722FE0C}" type="slidenum">
              <a:rPr lang="en-US" altLang="en-US" sz="1200" smtClean="0"/>
              <a:pPr/>
              <a:t>17</a:t>
            </a:fld>
            <a:endParaRPr lang="en-US" altLang="en-US" sz="1200"/>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Slide Image Placeholder 1">
            <a:extLst>
              <a:ext uri="{FF2B5EF4-FFF2-40B4-BE49-F238E27FC236}">
                <a16:creationId xmlns:a16="http://schemas.microsoft.com/office/drawing/2014/main" id="{53C0C3C7-2DF8-43EB-AD7D-5AD266B0795E}"/>
              </a:ext>
            </a:extLst>
          </p:cNvPr>
          <p:cNvSpPr>
            <a:spLocks noGrp="1" noRot="1" noChangeAspect="1" noChangeArrowheads="1" noTextEdit="1"/>
          </p:cNvSpPr>
          <p:nvPr>
            <p:ph type="sldImg"/>
          </p:nvPr>
        </p:nvSpPr>
        <p:spPr>
          <a:ln/>
        </p:spPr>
      </p:sp>
      <p:sp>
        <p:nvSpPr>
          <p:cNvPr id="38915" name="Notes Placeholder 2">
            <a:extLst>
              <a:ext uri="{FF2B5EF4-FFF2-40B4-BE49-F238E27FC236}">
                <a16:creationId xmlns:a16="http://schemas.microsoft.com/office/drawing/2014/main" id="{06AA67FA-AF43-4171-A201-F0AAE03F50AA}"/>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Lauren – following on from the last slide,</a:t>
            </a:r>
          </a:p>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Being able to support your child to catch negative thoughts and reframe these can be a helpful way of encouraging a more balanced perspective. By continuing to encourage reframing you are supporting the young person to have more flexibility in their thinking.  </a:t>
            </a:r>
          </a:p>
        </p:txBody>
      </p:sp>
      <p:sp>
        <p:nvSpPr>
          <p:cNvPr id="38916" name="Slide Number Placeholder 3">
            <a:extLst>
              <a:ext uri="{FF2B5EF4-FFF2-40B4-BE49-F238E27FC236}">
                <a16:creationId xmlns:a16="http://schemas.microsoft.com/office/drawing/2014/main" id="{2FEFC780-F824-4A11-AAAF-079E178F3EEB}"/>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72754637-86D9-45E4-AE68-508BE89B8A54}" type="slidenum">
              <a:rPr lang="en-US" altLang="en-US" sz="1200" smtClean="0"/>
              <a:pPr/>
              <a:t>18</a:t>
            </a:fld>
            <a:endParaRPr lang="en-US" altLang="en-US" sz="1200"/>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Gemma</a:t>
            </a:r>
          </a:p>
          <a:p>
            <a:endParaRPr lang="en-GB"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GB" altLang="en-US" dirty="0"/>
              <a:t>Resources such as this (found in our Wellbeing journals which will be sent out) can be useful to structure check ins and start conversations with YP.</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GB" altLang="en-US"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GB" b="0" i="0" dirty="0">
                <a:solidFill>
                  <a:srgbClr val="202124"/>
                </a:solidFill>
                <a:effectLst/>
                <a:latin typeface="arial" panose="020B0604020202020204" pitchFamily="34" charset="0"/>
              </a:rPr>
              <a:t>In a calmer moment, </a:t>
            </a:r>
            <a:r>
              <a:rPr lang="en-GB" b="1" i="0" dirty="0">
                <a:solidFill>
                  <a:srgbClr val="202124"/>
                </a:solidFill>
                <a:effectLst/>
                <a:latin typeface="arial" panose="020B0604020202020204" pitchFamily="34" charset="0"/>
              </a:rPr>
              <a:t>talk with your child about their feelings</a:t>
            </a:r>
            <a:r>
              <a:rPr lang="en-GB" b="0" i="0" dirty="0">
                <a:solidFill>
                  <a:srgbClr val="202124"/>
                </a:solidFill>
                <a:effectLst/>
                <a:latin typeface="arial" panose="020B0604020202020204" pitchFamily="34" charset="0"/>
              </a:rPr>
              <a:t>. Ask them what it feels like in their mind and body, and what things make them feel that way. It can be tempting to dismiss their worries because you want to reassure them, but it's important to empathise with their experience and validate their feelings.</a:t>
            </a:r>
            <a:endParaRPr lang="en-GB" altLang="en-US" dirty="0"/>
          </a:p>
          <a:p>
            <a:endParaRPr lang="en-GB" dirty="0"/>
          </a:p>
        </p:txBody>
      </p:sp>
      <p:sp>
        <p:nvSpPr>
          <p:cNvPr id="4" name="Slide Number Placeholder 3"/>
          <p:cNvSpPr>
            <a:spLocks noGrp="1"/>
          </p:cNvSpPr>
          <p:nvPr>
            <p:ph type="sldNum" sz="quarter" idx="5"/>
          </p:nvPr>
        </p:nvSpPr>
        <p:spPr/>
        <p:txBody>
          <a:bodyPr/>
          <a:lstStyle/>
          <a:p>
            <a:pPr>
              <a:defRPr/>
            </a:pPr>
            <a:fld id="{56956FE4-EB8C-4EFB-ABEC-00FD91F77910}" type="slidenum">
              <a:rPr lang="en-US" altLang="en-US" smtClean="0"/>
              <a:pPr>
                <a:defRPr/>
              </a:pPr>
              <a:t>19</a:t>
            </a:fld>
            <a:endParaRPr lang="en-US" altLang="en-US"/>
          </a:p>
        </p:txBody>
      </p:sp>
    </p:spTree>
    <p:extLst>
      <p:ext uri="{BB962C8B-B14F-4D97-AF65-F5344CB8AC3E}">
        <p14:creationId xmlns:p14="http://schemas.microsoft.com/office/powerpoint/2010/main" val="183505762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Slide Image Placeholder 1">
            <a:extLst>
              <a:ext uri="{FF2B5EF4-FFF2-40B4-BE49-F238E27FC236}">
                <a16:creationId xmlns:a16="http://schemas.microsoft.com/office/drawing/2014/main" id="{DEC132DA-B2C8-4CD8-9093-B425D7AF0A80}"/>
              </a:ext>
            </a:extLst>
          </p:cNvPr>
          <p:cNvSpPr>
            <a:spLocks noGrp="1" noRot="1" noChangeAspect="1" noChangeArrowheads="1" noTextEdit="1"/>
          </p:cNvSpPr>
          <p:nvPr>
            <p:ph type="sldImg"/>
          </p:nvPr>
        </p:nvSpPr>
        <p:spPr>
          <a:ln/>
        </p:spPr>
      </p:sp>
      <p:sp>
        <p:nvSpPr>
          <p:cNvPr id="43011" name="Notes Placeholder 2">
            <a:extLst>
              <a:ext uri="{FF2B5EF4-FFF2-40B4-BE49-F238E27FC236}">
                <a16:creationId xmlns:a16="http://schemas.microsoft.com/office/drawing/2014/main" id="{65954B58-AADA-4A51-8A02-AFC94010A165}"/>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Gemma</a:t>
            </a:r>
          </a:p>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Asking a child/young person “if I had a magic wand that could take away this difficulty what would life look like? What would you be doing?” helps them to think more clearly about the steps they can take to change. </a:t>
            </a:r>
          </a:p>
          <a:p>
            <a:pPr marL="342900" lvl="0" indent="-342900" algn="l">
              <a:lnSpc>
                <a:spcPct val="115000"/>
              </a:lnSpc>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If you have a sense of what the young person would like to be different you can then support them to break this down into small achievable steps. This stops the goal from feeling unrealistic or overwhelming. </a:t>
            </a:r>
          </a:p>
          <a:p>
            <a:pPr marL="342900" lvl="0" indent="-342900" algn="l">
              <a:lnSpc>
                <a:spcPct val="115000"/>
              </a:lnSpc>
              <a:spcAft>
                <a:spcPts val="1000"/>
              </a:spcAft>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Mapping goals out on a ladder can be a visual way of thinking this through and gives the young person some ownership over each step and making changes.</a:t>
            </a:r>
          </a:p>
          <a:p>
            <a:pPr marL="342900" lvl="0" indent="-342900" algn="l">
              <a:lnSpc>
                <a:spcPct val="115000"/>
              </a:lnSpc>
              <a:spcAft>
                <a:spcPts val="1000"/>
              </a:spcAft>
              <a:buFont typeface="Symbol" panose="05050102010706020507" pitchFamily="18" charset="2"/>
              <a:buChar char=""/>
            </a:pPr>
            <a:r>
              <a:rPr lang="en-GB" sz="1800" dirty="0">
                <a:effectLst/>
                <a:latin typeface="Calibri" panose="020F0502020204030204" pitchFamily="34" charset="0"/>
                <a:ea typeface="Calibri" panose="020F0502020204030204" pitchFamily="34" charset="0"/>
                <a:cs typeface="Times New Roman" panose="02020603050405020304" pitchFamily="18" charset="0"/>
              </a:rPr>
              <a:t>E.g. a child who gets anxious leaving the house when it is time to go to school – could start by leaving the house for preferred activities (i.e., the park), then going to school together, then leaving the house alone to meet in the car ext.</a:t>
            </a:r>
            <a:endParaRPr lang="en-GB" altLang="en-US" dirty="0"/>
          </a:p>
        </p:txBody>
      </p:sp>
      <p:sp>
        <p:nvSpPr>
          <p:cNvPr id="43012" name="Slide Number Placeholder 3">
            <a:extLst>
              <a:ext uri="{FF2B5EF4-FFF2-40B4-BE49-F238E27FC236}">
                <a16:creationId xmlns:a16="http://schemas.microsoft.com/office/drawing/2014/main" id="{43FAAADE-D8F9-46B9-BA77-77C54EA9F9ED}"/>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EE75B3BD-6C90-4157-9BD7-ABA4BC69B159}" type="slidenum">
              <a:rPr lang="en-US" altLang="en-US" sz="1200" smtClean="0"/>
              <a:pPr/>
              <a:t>20</a:t>
            </a:fld>
            <a:endParaRPr lang="en-US" altLang="en-US" sz="1200"/>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Slide Image Placeholder 1">
            <a:extLst>
              <a:ext uri="{FF2B5EF4-FFF2-40B4-BE49-F238E27FC236}">
                <a16:creationId xmlns:a16="http://schemas.microsoft.com/office/drawing/2014/main" id="{2DF85175-8218-4928-A960-3A9613FBF3D6}"/>
              </a:ext>
            </a:extLst>
          </p:cNvPr>
          <p:cNvSpPr>
            <a:spLocks noGrp="1" noRot="1" noChangeAspect="1" noChangeArrowheads="1" noTextEdit="1"/>
          </p:cNvSpPr>
          <p:nvPr>
            <p:ph type="sldImg"/>
          </p:nvPr>
        </p:nvSpPr>
        <p:spPr>
          <a:ln/>
        </p:spPr>
      </p:sp>
      <p:sp>
        <p:nvSpPr>
          <p:cNvPr id="47107" name="Notes Placeholder 2">
            <a:extLst>
              <a:ext uri="{FF2B5EF4-FFF2-40B4-BE49-F238E27FC236}">
                <a16:creationId xmlns:a16="http://schemas.microsoft.com/office/drawing/2014/main" id="{6BB05D43-F2F4-43F6-A2D6-5ED1233F652C}"/>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altLang="en-US" dirty="0"/>
              <a:t>Worry box – stop at 1m41</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alt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GB" b="0" i="0" dirty="0">
                <a:solidFill>
                  <a:srgbClr val="FFFFFF"/>
                </a:solidFill>
                <a:effectLst/>
                <a:latin typeface="lato" panose="020F0502020204030203" pitchFamily="34" charset="0"/>
              </a:rPr>
              <a:t>It might help your child to write down their worries and put them in a worry box, giving them a physical place where their worries can be ‘held’. Or they might prefer a self-soothe box which they can fill with things that help them when they feel anxious – like photos, fidget toys, scented oils and positive quotes.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alt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GB" altLang="en-US" dirty="0"/>
              <a:t>Self-soothe box – can be filled with things that are meaningful to you. Can also be helpful for grounding – fill with things that cover all the senses (i.e., smell, taste, touch, hear, see). Fidget toys, things to calm. Can be helpful if anxious/panicky/upset/angry.</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alt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GB" altLang="en-US" dirty="0"/>
              <a:t>Worry box – fill with your worries. It can be really helpful to write down worries instead of just talking about them. Helpful to have a time to talk about the worries. Maybe just before tea or after school – try not to do this just before bed as it can impact on sleep. </a:t>
            </a:r>
          </a:p>
        </p:txBody>
      </p:sp>
      <p:sp>
        <p:nvSpPr>
          <p:cNvPr id="47108" name="Slide Number Placeholder 3">
            <a:extLst>
              <a:ext uri="{FF2B5EF4-FFF2-40B4-BE49-F238E27FC236}">
                <a16:creationId xmlns:a16="http://schemas.microsoft.com/office/drawing/2014/main" id="{9BD70D54-39DA-48F9-B07F-4DD686E00871}"/>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9DB36C5D-09AF-42BC-A671-EB156BF5DFCE}" type="slidenum">
              <a:rPr lang="en-US" altLang="en-US" sz="1200" smtClean="0"/>
              <a:pPr/>
              <a:t>21</a:t>
            </a:fld>
            <a:endParaRPr lang="en-US" altLang="en-US" sz="1200"/>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Slide Image Placeholder 1"/>
          <p:cNvSpPr>
            <a:spLocks noGrp="1" noRot="1" noChangeAspect="1" noChangeArrowheads="1" noTextEdit="1"/>
          </p:cNvSpPr>
          <p:nvPr>
            <p:ph type="sldImg"/>
          </p:nvPr>
        </p:nvSpPr>
        <p:spPr>
          <a:ln/>
        </p:spPr>
      </p:sp>
      <p:sp>
        <p:nvSpPr>
          <p:cNvPr id="14339" name="Notes Placeholder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en-GB" altLang="en-US" dirty="0"/>
              <a:t>Gemma</a:t>
            </a:r>
          </a:p>
          <a:p>
            <a:r>
              <a:rPr lang="en-GB" altLang="en-US" dirty="0"/>
              <a:t>Breathing techniques: can really help with managing the physical symptoms of anxiety – more oxygen in to the body, controlling the rate of breathing</a:t>
            </a:r>
          </a:p>
          <a:p>
            <a:endParaRPr lang="en-GB" altLang="en-US" dirty="0"/>
          </a:p>
          <a:p>
            <a:r>
              <a:rPr lang="en-GB" altLang="en-US" dirty="0"/>
              <a:t>“Square” or “box” breathing – instead of using finger in the air could use something with edges in the room e.g. door, window frame, fridge, TV</a:t>
            </a:r>
          </a:p>
          <a:p>
            <a:endParaRPr lang="en-GB" altLang="en-US" dirty="0"/>
          </a:p>
          <a:p>
            <a:r>
              <a:rPr lang="en-GB" altLang="en-US" dirty="0"/>
              <a:t>Finger breathing – can easily be done discreetly </a:t>
            </a:r>
            <a:r>
              <a:rPr lang="en-GB" altLang="en-US" dirty="0" err="1"/>
              <a:t>ie</a:t>
            </a:r>
            <a:r>
              <a:rPr lang="en-GB" altLang="en-US" dirty="0"/>
              <a:t>., in a shopping centre</a:t>
            </a:r>
          </a:p>
          <a:p>
            <a:endParaRPr lang="en-GB" altLang="en-US" dirty="0"/>
          </a:p>
          <a:p>
            <a:r>
              <a:rPr lang="en-GB" altLang="en-US" dirty="0"/>
              <a:t>Further resources - https://www.youtube.com/watch?v=O29e4rRMrV4</a:t>
            </a:r>
          </a:p>
          <a:p>
            <a:endParaRPr lang="en-GB" altLang="en-US" dirty="0"/>
          </a:p>
        </p:txBody>
      </p:sp>
      <p:sp>
        <p:nvSpPr>
          <p:cNvPr id="14340" name="Slide Number Placeholder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itchFamily="18" charset="0"/>
              </a:defRPr>
            </a:lvl1pPr>
            <a:lvl2pPr marL="742950" indent="-285750">
              <a:defRPr sz="2400">
                <a:solidFill>
                  <a:schemeClr val="tx1"/>
                </a:solidFill>
                <a:latin typeface="Times" pitchFamily="18" charset="0"/>
              </a:defRPr>
            </a:lvl2pPr>
            <a:lvl3pPr marL="1143000" indent="-228600">
              <a:defRPr sz="2400">
                <a:solidFill>
                  <a:schemeClr val="tx1"/>
                </a:solidFill>
                <a:latin typeface="Times" pitchFamily="18" charset="0"/>
              </a:defRPr>
            </a:lvl3pPr>
            <a:lvl4pPr marL="1600200" indent="-228600">
              <a:defRPr sz="2400">
                <a:solidFill>
                  <a:schemeClr val="tx1"/>
                </a:solidFill>
                <a:latin typeface="Times" pitchFamily="18" charset="0"/>
              </a:defRPr>
            </a:lvl4pPr>
            <a:lvl5pPr marL="2057400" indent="-228600">
              <a:defRPr sz="2400">
                <a:solidFill>
                  <a:schemeClr val="tx1"/>
                </a:solidFill>
                <a:latin typeface="Times" pitchFamily="18" charset="0"/>
              </a:defRPr>
            </a:lvl5pPr>
            <a:lvl6pPr marL="2514600" indent="-228600" eaLnBrk="0" fontAlgn="base" hangingPunct="0">
              <a:spcBef>
                <a:spcPct val="0"/>
              </a:spcBef>
              <a:spcAft>
                <a:spcPct val="0"/>
              </a:spcAft>
              <a:defRPr sz="2400">
                <a:solidFill>
                  <a:schemeClr val="tx1"/>
                </a:solidFill>
                <a:latin typeface="Times" pitchFamily="18" charset="0"/>
              </a:defRPr>
            </a:lvl6pPr>
            <a:lvl7pPr marL="2971800" indent="-228600" eaLnBrk="0" fontAlgn="base" hangingPunct="0">
              <a:spcBef>
                <a:spcPct val="0"/>
              </a:spcBef>
              <a:spcAft>
                <a:spcPct val="0"/>
              </a:spcAft>
              <a:defRPr sz="2400">
                <a:solidFill>
                  <a:schemeClr val="tx1"/>
                </a:solidFill>
                <a:latin typeface="Times" pitchFamily="18" charset="0"/>
              </a:defRPr>
            </a:lvl7pPr>
            <a:lvl8pPr marL="3429000" indent="-228600" eaLnBrk="0" fontAlgn="base" hangingPunct="0">
              <a:spcBef>
                <a:spcPct val="0"/>
              </a:spcBef>
              <a:spcAft>
                <a:spcPct val="0"/>
              </a:spcAft>
              <a:defRPr sz="2400">
                <a:solidFill>
                  <a:schemeClr val="tx1"/>
                </a:solidFill>
                <a:latin typeface="Times" pitchFamily="18" charset="0"/>
              </a:defRPr>
            </a:lvl8pPr>
            <a:lvl9pPr marL="3886200" indent="-228600" eaLnBrk="0" fontAlgn="base" hangingPunct="0">
              <a:spcBef>
                <a:spcPct val="0"/>
              </a:spcBef>
              <a:spcAft>
                <a:spcPct val="0"/>
              </a:spcAft>
              <a:defRPr sz="2400">
                <a:solidFill>
                  <a:schemeClr val="tx1"/>
                </a:solidFill>
                <a:latin typeface="Times" pitchFamily="18" charset="0"/>
              </a:defRPr>
            </a:lvl9pPr>
          </a:lstStyle>
          <a:p>
            <a:fld id="{269AE53E-87C2-482A-B117-1E6643C5A11B}" type="slidenum">
              <a:rPr lang="en-US" altLang="en-US" sz="1200"/>
              <a:pPr/>
              <a:t>22</a:t>
            </a:fld>
            <a:endParaRPr lang="en-US" altLang="en-US" sz="1200"/>
          </a:p>
        </p:txBody>
      </p:sp>
    </p:spTree>
    <p:extLst>
      <p:ext uri="{BB962C8B-B14F-4D97-AF65-F5344CB8AC3E}">
        <p14:creationId xmlns:p14="http://schemas.microsoft.com/office/powerpoint/2010/main" val="570164513"/>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Slide Image Placeholder 1">
            <a:extLst>
              <a:ext uri="{FF2B5EF4-FFF2-40B4-BE49-F238E27FC236}">
                <a16:creationId xmlns:a16="http://schemas.microsoft.com/office/drawing/2014/main" id="{F08DD04F-482B-4845-A855-06D7BBDA4DD3}"/>
              </a:ext>
            </a:extLst>
          </p:cNvPr>
          <p:cNvSpPr>
            <a:spLocks noGrp="1" noRot="1" noChangeAspect="1" noChangeArrowheads="1" noTextEdit="1"/>
          </p:cNvSpPr>
          <p:nvPr>
            <p:ph type="sldImg"/>
          </p:nvPr>
        </p:nvSpPr>
        <p:spPr>
          <a:ln/>
        </p:spPr>
      </p:sp>
      <p:sp>
        <p:nvSpPr>
          <p:cNvPr id="49155" name="Notes Placeholder 2">
            <a:extLst>
              <a:ext uri="{FF2B5EF4-FFF2-40B4-BE49-F238E27FC236}">
                <a16:creationId xmlns:a16="http://schemas.microsoft.com/office/drawing/2014/main" id="{910EBB7F-C2CA-4BDF-A605-B555D33FB441}"/>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Lauren</a:t>
            </a:r>
          </a:p>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Completing a schedule or routine every morning can help young people have a sense of control around their day. It can help with feelings of anxiety as the day may feel more predictable and less anxiety provoking. If something challenging may come up on this day (i.e., the dentist/ doctors appointment) it can give young people some time to prepare themselves. It may be helpful to do this with your children to try new activities and find out what they like to do. Adding structure can also help young people feel more contained.</a:t>
            </a:r>
          </a:p>
          <a:p>
            <a:pPr marL="0" lvl="0" indent="0" algn="l">
              <a:lnSpc>
                <a:spcPct val="115000"/>
              </a:lnSpc>
              <a:buFont typeface="Symbol" panose="05050102010706020507" pitchFamily="18" charset="2"/>
              <a:buNone/>
            </a:pPr>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p>
            <a:pPr marL="0" lvl="0" indent="0" algn="l">
              <a:lnSpc>
                <a:spcPct val="115000"/>
              </a:lnSpc>
              <a:buFont typeface="Symbol" panose="05050102010706020507" pitchFamily="18" charset="2"/>
              <a:buNone/>
            </a:pPr>
            <a:r>
              <a:rPr lang="en-GB" sz="1800" dirty="0">
                <a:effectLst/>
                <a:latin typeface="Calibri" panose="020F0502020204030204" pitchFamily="34" charset="0"/>
                <a:ea typeface="Calibri" panose="020F0502020204030204" pitchFamily="34" charset="0"/>
                <a:cs typeface="Times New Roman" panose="02020603050405020304" pitchFamily="18" charset="0"/>
              </a:rPr>
              <a:t>Adding things into the routine that we know can be helpful for when we are feeling anxious or low can also be helpful. Such as</a:t>
            </a:r>
            <a:r>
              <a:rPr lang="en-GB" sz="2800" b="0" i="0" dirty="0">
                <a:solidFill>
                  <a:srgbClr val="FFFFFF"/>
                </a:solidFill>
                <a:effectLst/>
                <a:latin typeface="lato" panose="020F0502020204030203" pitchFamily="34" charset="0"/>
              </a:rPr>
              <a:t> physical exercise, sleeping well, eating healthily, drinking water and spending quality time with loved ones. Regular exercise is particularly important for our emotional wellbeing because it can help to reduce the symptoms in the body. It doesn’t have to be strenuous – walking or gentle yoga can help.</a:t>
            </a:r>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p>
            <a:pPr marL="0" lvl="0" indent="0" algn="l">
              <a:lnSpc>
                <a:spcPct val="115000"/>
              </a:lnSpc>
              <a:buFont typeface="Symbol" panose="05050102010706020507" pitchFamily="18" charset="2"/>
              <a:buNone/>
            </a:pPr>
            <a:endParaRPr lang="en-GB" altLang="en-US" sz="1800" dirty="0">
              <a:effectLst/>
              <a:latin typeface="Calibri" panose="020F0502020204030204" pitchFamily="34" charset="0"/>
              <a:cs typeface="Times New Roman" panose="02020603050405020304" pitchFamily="18" charset="0"/>
            </a:endParaRPr>
          </a:p>
          <a:p>
            <a:pPr marL="0" lvl="0" indent="0" algn="l">
              <a:lnSpc>
                <a:spcPct val="115000"/>
              </a:lnSpc>
              <a:buFont typeface="Symbol" panose="05050102010706020507" pitchFamily="18" charset="2"/>
              <a:buNone/>
            </a:pPr>
            <a:r>
              <a:rPr lang="en-GB" altLang="en-US" sz="1800" dirty="0">
                <a:effectLst/>
                <a:latin typeface="Calibri" panose="020F0502020204030204" pitchFamily="34" charset="0"/>
                <a:cs typeface="Times New Roman" panose="02020603050405020304" pitchFamily="18" charset="0"/>
              </a:rPr>
              <a:t>- Key – try not to avoid doing things that make your child anxious or reinforce their anxious behaviours (i.e., treat going to the dentist as a normal day). This will boost their self-esteem and belief that they can manage new or challenging situations and give them increased confidence. </a:t>
            </a:r>
            <a:endParaRPr lang="en-GB" altLang="en-US" dirty="0"/>
          </a:p>
        </p:txBody>
      </p:sp>
      <p:sp>
        <p:nvSpPr>
          <p:cNvPr id="49156" name="Slide Number Placeholder 3">
            <a:extLst>
              <a:ext uri="{FF2B5EF4-FFF2-40B4-BE49-F238E27FC236}">
                <a16:creationId xmlns:a16="http://schemas.microsoft.com/office/drawing/2014/main" id="{9295796D-28F8-44FA-B5BE-D3476FB360B5}"/>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06ECE3B5-0FCB-4C0C-969A-47EBDDC584A6}" type="slidenum">
              <a:rPr lang="en-US" altLang="en-US" sz="1200" smtClean="0"/>
              <a:pPr/>
              <a:t>23</a:t>
            </a:fld>
            <a:endParaRPr lang="en-US" altLang="en-US" sz="1200"/>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Lauren</a:t>
            </a:r>
          </a:p>
          <a:p>
            <a:r>
              <a:rPr lang="en-GB" dirty="0"/>
              <a:t>Feedback survey will be sent out</a:t>
            </a:r>
          </a:p>
          <a:p>
            <a:r>
              <a:rPr lang="en-GB" dirty="0"/>
              <a:t>Will send wellbeing journals</a:t>
            </a:r>
          </a:p>
        </p:txBody>
      </p:sp>
      <p:sp>
        <p:nvSpPr>
          <p:cNvPr id="4" name="Slide Number Placeholder 3"/>
          <p:cNvSpPr>
            <a:spLocks noGrp="1"/>
          </p:cNvSpPr>
          <p:nvPr>
            <p:ph type="sldNum" sz="quarter" idx="5"/>
          </p:nvPr>
        </p:nvSpPr>
        <p:spPr/>
        <p:txBody>
          <a:bodyPr/>
          <a:lstStyle/>
          <a:p>
            <a:pPr>
              <a:defRPr/>
            </a:pPr>
            <a:fld id="{56956FE4-EB8C-4EFB-ABEC-00FD91F77910}" type="slidenum">
              <a:rPr lang="en-US" altLang="en-US" smtClean="0"/>
              <a:pPr>
                <a:defRPr/>
              </a:pPr>
              <a:t>24</a:t>
            </a:fld>
            <a:endParaRPr lang="en-US" altLang="en-US"/>
          </a:p>
        </p:txBody>
      </p:sp>
    </p:spTree>
    <p:extLst>
      <p:ext uri="{BB962C8B-B14F-4D97-AF65-F5344CB8AC3E}">
        <p14:creationId xmlns:p14="http://schemas.microsoft.com/office/powerpoint/2010/main" val="141785866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Slide Image Placeholder 1">
            <a:extLst>
              <a:ext uri="{FF2B5EF4-FFF2-40B4-BE49-F238E27FC236}">
                <a16:creationId xmlns:a16="http://schemas.microsoft.com/office/drawing/2014/main" id="{A55B99D0-987F-46BD-9465-5A08168F8BED}"/>
              </a:ext>
            </a:extLst>
          </p:cNvPr>
          <p:cNvSpPr>
            <a:spLocks noGrp="1" noRot="1" noChangeAspect="1" noChangeArrowheads="1" noTextEdit="1"/>
          </p:cNvSpPr>
          <p:nvPr>
            <p:ph type="sldImg"/>
          </p:nvPr>
        </p:nvSpPr>
        <p:spPr>
          <a:ln/>
        </p:spPr>
      </p:sp>
      <p:sp>
        <p:nvSpPr>
          <p:cNvPr id="52227" name="Notes Placeholder 2">
            <a:extLst>
              <a:ext uri="{FF2B5EF4-FFF2-40B4-BE49-F238E27FC236}">
                <a16:creationId xmlns:a16="http://schemas.microsoft.com/office/drawing/2014/main" id="{EF91C6B0-91BE-4357-9F8B-B7A35CBA1175}"/>
              </a:ext>
            </a:extLst>
          </p:cNvPr>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GB" altLang="en-US"/>
          </a:p>
        </p:txBody>
      </p:sp>
      <p:sp>
        <p:nvSpPr>
          <p:cNvPr id="52228" name="Slide Number Placeholder 3">
            <a:extLst>
              <a:ext uri="{FF2B5EF4-FFF2-40B4-BE49-F238E27FC236}">
                <a16:creationId xmlns:a16="http://schemas.microsoft.com/office/drawing/2014/main" id="{F694DCA6-FF11-4E19-9916-7B4EEACD1F61}"/>
              </a:ext>
            </a:extLst>
          </p:cNvPr>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fld id="{53978E96-A920-452F-9D83-3440F8C58844}" type="slidenum">
              <a:rPr lang="en-US" altLang="en-US" sz="1200" smtClean="0"/>
              <a:pPr/>
              <a:t>25</a:t>
            </a:fld>
            <a:endParaRPr lang="en-US" altLang="en-US" sz="120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a:prstGeom prst="rect">
            <a:avLst/>
          </a:prstGeom>
        </p:spPr>
        <p:txBody>
          <a:bodyPr/>
          <a:lstStyle>
            <a:lvl1pPr>
              <a:defRPr sz="4000"/>
            </a:lvl1pPr>
          </a:lstStyle>
          <a:p>
            <a:r>
              <a:rPr lang="en-US" dirty="0"/>
              <a:t>Click to edit Master title style</a:t>
            </a:r>
            <a:endParaRPr lang="en-GB" dirty="0"/>
          </a:p>
        </p:txBody>
      </p:sp>
      <p:sp>
        <p:nvSpPr>
          <p:cNvPr id="3" name="Subtitle 2"/>
          <p:cNvSpPr>
            <a:spLocks noGrp="1"/>
          </p:cNvSpPr>
          <p:nvPr>
            <p:ph type="subTitle" idx="1"/>
          </p:nvPr>
        </p:nvSpPr>
        <p:spPr>
          <a:xfrm>
            <a:off x="1371600" y="3886200"/>
            <a:ext cx="6400800" cy="1752600"/>
          </a:xfrm>
          <a:prstGeom prst="rect">
            <a:avLst/>
          </a:prstGeom>
        </p:spPr>
        <p:txBody>
          <a:bodyPr/>
          <a:lstStyle>
            <a:lvl1pPr marL="0" indent="0" algn="ctr">
              <a:buNone/>
              <a:defRPr sz="3200"/>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endParaRPr lang="en-GB" dirty="0"/>
          </a:p>
        </p:txBody>
      </p:sp>
    </p:spTree>
    <p:extLst>
      <p:ext uri="{BB962C8B-B14F-4D97-AF65-F5344CB8AC3E}">
        <p14:creationId xmlns:p14="http://schemas.microsoft.com/office/powerpoint/2010/main" val="33312438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23831766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a:t>Click to edit Master title style</a:t>
            </a:r>
            <a:endParaRPr lang="en-GB"/>
          </a:p>
        </p:txBody>
      </p:sp>
      <p:sp>
        <p:nvSpPr>
          <p:cNvPr id="3" name="Content Placeholder 2"/>
          <p:cNvSpPr>
            <a:spLocks noGrp="1"/>
          </p:cNvSpPr>
          <p:nvPr>
            <p:ph idx="1"/>
          </p:nvPr>
        </p:nvSpPr>
        <p:spPr>
          <a:xfrm>
            <a:off x="457200" y="1600200"/>
            <a:ext cx="8229600" cy="4525963"/>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4" name="Date Placeholder 3">
            <a:extLst>
              <a:ext uri="{FF2B5EF4-FFF2-40B4-BE49-F238E27FC236}">
                <a16:creationId xmlns:a16="http://schemas.microsoft.com/office/drawing/2014/main" id="{A1921A82-E1C6-4151-B9BB-F8A9701AD24D}"/>
              </a:ext>
            </a:extLst>
          </p:cNvPr>
          <p:cNvSpPr>
            <a:spLocks noGrp="1"/>
          </p:cNvSpPr>
          <p:nvPr>
            <p:ph type="dt" sz="half" idx="10"/>
          </p:nvPr>
        </p:nvSpPr>
        <p:spPr>
          <a:xfrm>
            <a:off x="457200" y="6356350"/>
            <a:ext cx="2133600" cy="365125"/>
          </a:xfrm>
          <a:prstGeom prst="rect">
            <a:avLst/>
          </a:prstGeom>
        </p:spPr>
        <p:txBody>
          <a:bodyPr/>
          <a:lstStyle>
            <a:lvl1pPr>
              <a:defRPr/>
            </a:lvl1pPr>
          </a:lstStyle>
          <a:p>
            <a:pPr>
              <a:defRPr/>
            </a:pPr>
            <a:fld id="{406C6CA5-8F5F-4890-86DD-85E16B7F82EE}" type="datetimeFigureOut">
              <a:rPr lang="en-GB"/>
              <a:pPr>
                <a:defRPr/>
              </a:pPr>
              <a:t>18/07/2023</a:t>
            </a:fld>
            <a:endParaRPr lang="en-GB"/>
          </a:p>
        </p:txBody>
      </p:sp>
      <p:sp>
        <p:nvSpPr>
          <p:cNvPr id="5" name="Footer Placeholder 4">
            <a:extLst>
              <a:ext uri="{FF2B5EF4-FFF2-40B4-BE49-F238E27FC236}">
                <a16:creationId xmlns:a16="http://schemas.microsoft.com/office/drawing/2014/main" id="{586C4F39-E30C-42FF-A1DF-D49F77610B1C}"/>
              </a:ext>
            </a:extLst>
          </p:cNvPr>
          <p:cNvSpPr>
            <a:spLocks noGrp="1"/>
          </p:cNvSpPr>
          <p:nvPr>
            <p:ph type="ftr" sz="quarter" idx="11"/>
          </p:nvPr>
        </p:nvSpPr>
        <p:spPr>
          <a:xfrm>
            <a:off x="3124200" y="6356350"/>
            <a:ext cx="2895600" cy="365125"/>
          </a:xfrm>
          <a:prstGeom prst="rect">
            <a:avLst/>
          </a:prstGeom>
        </p:spPr>
        <p:txBody>
          <a:bodyPr/>
          <a:lstStyle>
            <a:lvl1pPr>
              <a:defRPr/>
            </a:lvl1pPr>
          </a:lstStyle>
          <a:p>
            <a:pPr>
              <a:defRPr/>
            </a:pPr>
            <a:endParaRPr lang="en-GB"/>
          </a:p>
        </p:txBody>
      </p:sp>
      <p:sp>
        <p:nvSpPr>
          <p:cNvPr id="6" name="Slide Number Placeholder 5">
            <a:extLst>
              <a:ext uri="{FF2B5EF4-FFF2-40B4-BE49-F238E27FC236}">
                <a16:creationId xmlns:a16="http://schemas.microsoft.com/office/drawing/2014/main" id="{2541AC94-3CAC-4D11-B1D0-96B0EEB9368A}"/>
              </a:ext>
            </a:extLst>
          </p:cNvPr>
          <p:cNvSpPr>
            <a:spLocks noGrp="1"/>
          </p:cNvSpPr>
          <p:nvPr>
            <p:ph type="sldNum" sz="quarter" idx="12"/>
          </p:nvPr>
        </p:nvSpPr>
        <p:spPr>
          <a:xfrm>
            <a:off x="6553200" y="6356350"/>
            <a:ext cx="2133600" cy="365125"/>
          </a:xfrm>
          <a:prstGeom prst="rect">
            <a:avLst/>
          </a:prstGeom>
        </p:spPr>
        <p:txBody>
          <a:bodyPr vert="horz" wrap="square" lIns="91440" tIns="45720" rIns="91440" bIns="45720" numCol="1" anchor="t" anchorCtr="0" compatLnSpc="1">
            <a:prstTxWarp prst="textNoShape">
              <a:avLst/>
            </a:prstTxWarp>
          </a:bodyPr>
          <a:lstStyle>
            <a:lvl1pPr>
              <a:defRPr/>
            </a:lvl1pPr>
          </a:lstStyle>
          <a:p>
            <a:pPr>
              <a:defRPr/>
            </a:pPr>
            <a:fld id="{0E4058D0-D7EA-4A4C-B6C9-43E28590BE0A}" type="slidenum">
              <a:rPr lang="en-GB" altLang="en-US"/>
              <a:pPr>
                <a:defRPr/>
              </a:pPr>
              <a:t>‹#›</a:t>
            </a:fld>
            <a:endParaRPr lang="en-GB" altLang="en-US"/>
          </a:p>
        </p:txBody>
      </p:sp>
    </p:spTree>
    <p:extLst>
      <p:ext uri="{BB962C8B-B14F-4D97-AF65-F5344CB8AC3E}">
        <p14:creationId xmlns:p14="http://schemas.microsoft.com/office/powerpoint/2010/main" val="239773829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a:prstGeom prst="rect">
            <a:avLst/>
          </a:prstGeom>
        </p:spPr>
        <p:txBody>
          <a:bodyPr/>
          <a:lstStyle>
            <a:lvl1pPr>
              <a:defRPr sz="4000" b="1">
                <a:latin typeface="Arial" panose="020B0604020202020204" pitchFamily="34" charset="0"/>
                <a:cs typeface="Arial" panose="020B0604020202020204" pitchFamily="34" charset="0"/>
              </a:defRPr>
            </a:lvl1pPr>
          </a:lstStyle>
          <a:p>
            <a:r>
              <a:rPr lang="en-US" dirty="0"/>
              <a:t>Click to edit Master title style</a:t>
            </a:r>
            <a:endParaRPr lang="en-GB" dirty="0"/>
          </a:p>
        </p:txBody>
      </p:sp>
      <p:sp>
        <p:nvSpPr>
          <p:cNvPr id="3" name="Subtitle 2"/>
          <p:cNvSpPr>
            <a:spLocks noGrp="1"/>
          </p:cNvSpPr>
          <p:nvPr>
            <p:ph type="subTitle" idx="1"/>
          </p:nvPr>
        </p:nvSpPr>
        <p:spPr>
          <a:xfrm>
            <a:off x="1371600" y="3886200"/>
            <a:ext cx="6400800" cy="1752600"/>
          </a:xfrm>
          <a:prstGeom prst="rect">
            <a:avLst/>
          </a:prstGeom>
        </p:spPr>
        <p:txBody>
          <a:bodyPr/>
          <a:lstStyle>
            <a:lvl1pPr marL="0" indent="0" algn="ctr">
              <a:buNone/>
              <a:defRPr>
                <a:solidFill>
                  <a:schemeClr val="tx1">
                    <a:tint val="75000"/>
                  </a:schemeClr>
                </a:solidFill>
                <a:latin typeface="Arial" panose="020B0604020202020204" pitchFamily="34" charset="0"/>
                <a:cs typeface="Arial" panose="020B060402020202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a:t>Click to edit Master subtitle style</a:t>
            </a:r>
            <a:endParaRPr lang="en-GB" dirty="0"/>
          </a:p>
        </p:txBody>
      </p:sp>
    </p:spTree>
    <p:extLst>
      <p:ext uri="{BB962C8B-B14F-4D97-AF65-F5344CB8AC3E}">
        <p14:creationId xmlns:p14="http://schemas.microsoft.com/office/powerpoint/2010/main" val="227013179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3185393492"/>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5" Type="http://schemas.openxmlformats.org/officeDocument/2006/relationships/image" Target="../media/image1.jpeg"/><Relationship Id="rId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3" Type="http://schemas.openxmlformats.org/officeDocument/2006/relationships/theme" Target="../theme/theme2.xml"/><Relationship Id="rId2" Type="http://schemas.openxmlformats.org/officeDocument/2006/relationships/slideLayout" Target="../slideLayouts/slideLayout5.xml"/><Relationship Id="rId1" Type="http://schemas.openxmlformats.org/officeDocument/2006/relationships/slideLayout" Target="../slideLayouts/slideLayout4.xml"/><Relationship Id="rId4" Type="http://schemas.openxmlformats.org/officeDocument/2006/relationships/image" Target="../media/image1.jpe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17">
            <a:extLst>
              <a:ext uri="{FF2B5EF4-FFF2-40B4-BE49-F238E27FC236}">
                <a16:creationId xmlns:a16="http://schemas.microsoft.com/office/drawing/2014/main" id="{37A98916-ED96-4F10-865B-7F6A99153323}"/>
              </a:ext>
            </a:extLst>
          </p:cNvPr>
          <p:cNvSpPr>
            <a:spLocks noChangeArrowheads="1"/>
          </p:cNvSpPr>
          <p:nvPr userDrawn="1"/>
        </p:nvSpPr>
        <p:spPr bwMode="auto">
          <a:xfrm flipV="1">
            <a:off x="0" y="1676400"/>
            <a:ext cx="9144000" cy="5181600"/>
          </a:xfrm>
          <a:prstGeom prst="rect">
            <a:avLst/>
          </a:prstGeom>
          <a:gradFill rotWithShape="0">
            <a:gsLst>
              <a:gs pos="0">
                <a:schemeClr val="accent1"/>
              </a:gs>
              <a:gs pos="100000">
                <a:schemeClr val="hlink"/>
              </a:gs>
            </a:gsLst>
            <a:lin ang="5400000" scaled="1"/>
          </a:gradFill>
          <a:ln>
            <a:noFill/>
          </a:ln>
        </p:spPr>
        <p:txBody>
          <a:bodyPr rot="10800000" wrap="none" anchor="ctr"/>
          <a:lstStyle>
            <a:lvl1pPr>
              <a:defRPr sz="2400">
                <a:solidFill>
                  <a:schemeClr val="tx1"/>
                </a:solidFill>
                <a:latin typeface="Times" pitchFamily="18" charset="0"/>
              </a:defRPr>
            </a:lvl1pPr>
            <a:lvl2pPr marL="742950" indent="-285750">
              <a:defRPr sz="2400">
                <a:solidFill>
                  <a:schemeClr val="tx1"/>
                </a:solidFill>
                <a:latin typeface="Times" pitchFamily="18" charset="0"/>
              </a:defRPr>
            </a:lvl2pPr>
            <a:lvl3pPr marL="1143000" indent="-228600">
              <a:defRPr sz="2400">
                <a:solidFill>
                  <a:schemeClr val="tx1"/>
                </a:solidFill>
                <a:latin typeface="Times" pitchFamily="18" charset="0"/>
              </a:defRPr>
            </a:lvl3pPr>
            <a:lvl4pPr marL="1600200" indent="-228600">
              <a:defRPr sz="2400">
                <a:solidFill>
                  <a:schemeClr val="tx1"/>
                </a:solidFill>
                <a:latin typeface="Times" pitchFamily="18" charset="0"/>
              </a:defRPr>
            </a:lvl4pPr>
            <a:lvl5pPr marL="2057400" indent="-228600">
              <a:defRPr sz="2400">
                <a:solidFill>
                  <a:schemeClr val="tx1"/>
                </a:solidFill>
                <a:latin typeface="Times" pitchFamily="18" charset="0"/>
              </a:defRPr>
            </a:lvl5pPr>
            <a:lvl6pPr marL="2514600" indent="-228600" eaLnBrk="0" fontAlgn="base" hangingPunct="0">
              <a:spcBef>
                <a:spcPct val="0"/>
              </a:spcBef>
              <a:spcAft>
                <a:spcPct val="0"/>
              </a:spcAft>
              <a:defRPr sz="2400">
                <a:solidFill>
                  <a:schemeClr val="tx1"/>
                </a:solidFill>
                <a:latin typeface="Times" pitchFamily="18" charset="0"/>
              </a:defRPr>
            </a:lvl6pPr>
            <a:lvl7pPr marL="2971800" indent="-228600" eaLnBrk="0" fontAlgn="base" hangingPunct="0">
              <a:spcBef>
                <a:spcPct val="0"/>
              </a:spcBef>
              <a:spcAft>
                <a:spcPct val="0"/>
              </a:spcAft>
              <a:defRPr sz="2400">
                <a:solidFill>
                  <a:schemeClr val="tx1"/>
                </a:solidFill>
                <a:latin typeface="Times" pitchFamily="18" charset="0"/>
              </a:defRPr>
            </a:lvl7pPr>
            <a:lvl8pPr marL="3429000" indent="-228600" eaLnBrk="0" fontAlgn="base" hangingPunct="0">
              <a:spcBef>
                <a:spcPct val="0"/>
              </a:spcBef>
              <a:spcAft>
                <a:spcPct val="0"/>
              </a:spcAft>
              <a:defRPr sz="2400">
                <a:solidFill>
                  <a:schemeClr val="tx1"/>
                </a:solidFill>
                <a:latin typeface="Times" pitchFamily="18" charset="0"/>
              </a:defRPr>
            </a:lvl8pPr>
            <a:lvl9pPr marL="3886200" indent="-228600" eaLnBrk="0" fontAlgn="base" hangingPunct="0">
              <a:spcBef>
                <a:spcPct val="0"/>
              </a:spcBef>
              <a:spcAft>
                <a:spcPct val="0"/>
              </a:spcAft>
              <a:defRPr sz="2400">
                <a:solidFill>
                  <a:schemeClr val="tx1"/>
                </a:solidFill>
                <a:latin typeface="Times" pitchFamily="18" charset="0"/>
              </a:defRPr>
            </a:lvl9pPr>
          </a:lstStyle>
          <a:p>
            <a:pPr algn="ctr">
              <a:defRPr/>
            </a:pPr>
            <a:endParaRPr lang="en-GB" altLang="en-US"/>
          </a:p>
        </p:txBody>
      </p:sp>
      <p:sp>
        <p:nvSpPr>
          <p:cNvPr id="1027" name="Rectangle 18">
            <a:extLst>
              <a:ext uri="{FF2B5EF4-FFF2-40B4-BE49-F238E27FC236}">
                <a16:creationId xmlns:a16="http://schemas.microsoft.com/office/drawing/2014/main" id="{DA7CE46A-98C7-42A3-85E1-3BD636843645}"/>
              </a:ext>
            </a:extLst>
          </p:cNvPr>
          <p:cNvSpPr>
            <a:spLocks noChangeArrowheads="1"/>
          </p:cNvSpPr>
          <p:nvPr userDrawn="1"/>
        </p:nvSpPr>
        <p:spPr bwMode="auto">
          <a:xfrm flipV="1">
            <a:off x="0" y="0"/>
            <a:ext cx="9144000" cy="1412875"/>
          </a:xfrm>
          <a:prstGeom prst="rect">
            <a:avLst/>
          </a:prstGeom>
          <a:solidFill>
            <a:schemeClr val="tx1"/>
          </a:solidFill>
          <a:ln>
            <a:noFill/>
          </a:ln>
        </p:spPr>
        <p:txBody>
          <a:bodyPr rot="10800000" wrap="none" anchor="ctr"/>
          <a:lstStyle>
            <a:lvl1pPr>
              <a:defRPr sz="2400">
                <a:solidFill>
                  <a:schemeClr val="tx1"/>
                </a:solidFill>
                <a:latin typeface="Times" pitchFamily="18" charset="0"/>
              </a:defRPr>
            </a:lvl1pPr>
            <a:lvl2pPr marL="742950" indent="-285750">
              <a:defRPr sz="2400">
                <a:solidFill>
                  <a:schemeClr val="tx1"/>
                </a:solidFill>
                <a:latin typeface="Times" pitchFamily="18" charset="0"/>
              </a:defRPr>
            </a:lvl2pPr>
            <a:lvl3pPr marL="1143000" indent="-228600">
              <a:defRPr sz="2400">
                <a:solidFill>
                  <a:schemeClr val="tx1"/>
                </a:solidFill>
                <a:latin typeface="Times" pitchFamily="18" charset="0"/>
              </a:defRPr>
            </a:lvl3pPr>
            <a:lvl4pPr marL="1600200" indent="-228600">
              <a:defRPr sz="2400">
                <a:solidFill>
                  <a:schemeClr val="tx1"/>
                </a:solidFill>
                <a:latin typeface="Times" pitchFamily="18" charset="0"/>
              </a:defRPr>
            </a:lvl4pPr>
            <a:lvl5pPr marL="2057400" indent="-228600">
              <a:defRPr sz="2400">
                <a:solidFill>
                  <a:schemeClr val="tx1"/>
                </a:solidFill>
                <a:latin typeface="Times" pitchFamily="18" charset="0"/>
              </a:defRPr>
            </a:lvl5pPr>
            <a:lvl6pPr marL="2514600" indent="-228600" eaLnBrk="0" fontAlgn="base" hangingPunct="0">
              <a:spcBef>
                <a:spcPct val="0"/>
              </a:spcBef>
              <a:spcAft>
                <a:spcPct val="0"/>
              </a:spcAft>
              <a:defRPr sz="2400">
                <a:solidFill>
                  <a:schemeClr val="tx1"/>
                </a:solidFill>
                <a:latin typeface="Times" pitchFamily="18" charset="0"/>
              </a:defRPr>
            </a:lvl6pPr>
            <a:lvl7pPr marL="2971800" indent="-228600" eaLnBrk="0" fontAlgn="base" hangingPunct="0">
              <a:spcBef>
                <a:spcPct val="0"/>
              </a:spcBef>
              <a:spcAft>
                <a:spcPct val="0"/>
              </a:spcAft>
              <a:defRPr sz="2400">
                <a:solidFill>
                  <a:schemeClr val="tx1"/>
                </a:solidFill>
                <a:latin typeface="Times" pitchFamily="18" charset="0"/>
              </a:defRPr>
            </a:lvl7pPr>
            <a:lvl8pPr marL="3429000" indent="-228600" eaLnBrk="0" fontAlgn="base" hangingPunct="0">
              <a:spcBef>
                <a:spcPct val="0"/>
              </a:spcBef>
              <a:spcAft>
                <a:spcPct val="0"/>
              </a:spcAft>
              <a:defRPr sz="2400">
                <a:solidFill>
                  <a:schemeClr val="tx1"/>
                </a:solidFill>
                <a:latin typeface="Times" pitchFamily="18" charset="0"/>
              </a:defRPr>
            </a:lvl8pPr>
            <a:lvl9pPr marL="3886200" indent="-228600" eaLnBrk="0" fontAlgn="base" hangingPunct="0">
              <a:spcBef>
                <a:spcPct val="0"/>
              </a:spcBef>
              <a:spcAft>
                <a:spcPct val="0"/>
              </a:spcAft>
              <a:defRPr sz="2400">
                <a:solidFill>
                  <a:schemeClr val="tx1"/>
                </a:solidFill>
                <a:latin typeface="Times" pitchFamily="18" charset="0"/>
              </a:defRPr>
            </a:lvl9pPr>
          </a:lstStyle>
          <a:p>
            <a:pPr algn="ctr">
              <a:defRPr/>
            </a:pPr>
            <a:endParaRPr lang="en-GB" altLang="en-US"/>
          </a:p>
        </p:txBody>
      </p:sp>
      <p:pic>
        <p:nvPicPr>
          <p:cNvPr id="1028" name="Picture 1">
            <a:extLst>
              <a:ext uri="{FF2B5EF4-FFF2-40B4-BE49-F238E27FC236}">
                <a16:creationId xmlns:a16="http://schemas.microsoft.com/office/drawing/2014/main" id="{F0E7B571-0AF1-4779-9CBE-4179574BB69A}"/>
              </a:ext>
            </a:extLst>
          </p:cNvPr>
          <p:cNvPicPr>
            <a:picLocks noChangeAspect="1"/>
          </p:cNvPicPr>
          <p:nvPr userDrawn="1"/>
        </p:nvPicPr>
        <p:blipFill>
          <a:blip r:embed="rId5">
            <a:extLst>
              <a:ext uri="{28A0092B-C50C-407E-A947-70E740481C1C}">
                <a14:useLocalDpi xmlns:a14="http://schemas.microsoft.com/office/drawing/2010/main" val="0"/>
              </a:ext>
            </a:extLst>
          </a:blip>
          <a:srcRect/>
          <a:stretch>
            <a:fillRect/>
          </a:stretch>
        </p:blipFill>
        <p:spPr bwMode="auto">
          <a:xfrm>
            <a:off x="6875463" y="239713"/>
            <a:ext cx="2060575" cy="1173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 bg1="dk2" tx1="lt1" bg2="dk1" tx2="lt2" accent1="accent1" accent2="accent2" accent3="accent3" accent4="accent4" accent5="accent5" accent6="accent6" hlink="hlink" folHlink="folHlink"/>
  <p:sldLayoutIdLst>
    <p:sldLayoutId id="2147483661" r:id="rId1"/>
    <p:sldLayoutId id="2147483662" r:id="rId2"/>
    <p:sldLayoutId id="2147483665" r:id="rId3"/>
  </p:sldLayoutIdLst>
  <p:txStyles>
    <p:titleStyle>
      <a:lvl1pPr algn="l" rtl="0" eaLnBrk="0" fontAlgn="base" hangingPunct="0">
        <a:spcBef>
          <a:spcPct val="0"/>
        </a:spcBef>
        <a:spcAft>
          <a:spcPct val="0"/>
        </a:spcAft>
        <a:defRPr sz="3200" b="1">
          <a:solidFill>
            <a:schemeClr val="tx2"/>
          </a:solidFill>
          <a:latin typeface="+mj-lt"/>
          <a:ea typeface="+mj-ea"/>
          <a:cs typeface="+mj-cs"/>
        </a:defRPr>
      </a:lvl1pPr>
      <a:lvl2pPr algn="l" rtl="0" eaLnBrk="0" fontAlgn="base" hangingPunct="0">
        <a:spcBef>
          <a:spcPct val="0"/>
        </a:spcBef>
        <a:spcAft>
          <a:spcPct val="0"/>
        </a:spcAft>
        <a:defRPr sz="3200" b="1">
          <a:solidFill>
            <a:schemeClr val="tx2"/>
          </a:solidFill>
          <a:latin typeface="Arial" charset="0"/>
        </a:defRPr>
      </a:lvl2pPr>
      <a:lvl3pPr algn="l" rtl="0" eaLnBrk="0" fontAlgn="base" hangingPunct="0">
        <a:spcBef>
          <a:spcPct val="0"/>
        </a:spcBef>
        <a:spcAft>
          <a:spcPct val="0"/>
        </a:spcAft>
        <a:defRPr sz="3200" b="1">
          <a:solidFill>
            <a:schemeClr val="tx2"/>
          </a:solidFill>
          <a:latin typeface="Arial" charset="0"/>
        </a:defRPr>
      </a:lvl3pPr>
      <a:lvl4pPr algn="l" rtl="0" eaLnBrk="0" fontAlgn="base" hangingPunct="0">
        <a:spcBef>
          <a:spcPct val="0"/>
        </a:spcBef>
        <a:spcAft>
          <a:spcPct val="0"/>
        </a:spcAft>
        <a:defRPr sz="3200" b="1">
          <a:solidFill>
            <a:schemeClr val="tx2"/>
          </a:solidFill>
          <a:latin typeface="Arial" charset="0"/>
        </a:defRPr>
      </a:lvl4pPr>
      <a:lvl5pPr algn="l" rtl="0" eaLnBrk="0" fontAlgn="base" hangingPunct="0">
        <a:spcBef>
          <a:spcPct val="0"/>
        </a:spcBef>
        <a:spcAft>
          <a:spcPct val="0"/>
        </a:spcAft>
        <a:defRPr sz="3200" b="1">
          <a:solidFill>
            <a:schemeClr val="tx2"/>
          </a:solidFill>
          <a:latin typeface="Arial" charset="0"/>
        </a:defRPr>
      </a:lvl5pPr>
      <a:lvl6pPr marL="457200" algn="l" rtl="0" fontAlgn="base">
        <a:spcBef>
          <a:spcPct val="0"/>
        </a:spcBef>
        <a:spcAft>
          <a:spcPct val="0"/>
        </a:spcAft>
        <a:defRPr sz="3200" b="1">
          <a:solidFill>
            <a:schemeClr val="tx2"/>
          </a:solidFill>
          <a:latin typeface="Arial" charset="0"/>
        </a:defRPr>
      </a:lvl6pPr>
      <a:lvl7pPr marL="914400" algn="l" rtl="0" fontAlgn="base">
        <a:spcBef>
          <a:spcPct val="0"/>
        </a:spcBef>
        <a:spcAft>
          <a:spcPct val="0"/>
        </a:spcAft>
        <a:defRPr sz="3200" b="1">
          <a:solidFill>
            <a:schemeClr val="tx2"/>
          </a:solidFill>
          <a:latin typeface="Arial" charset="0"/>
        </a:defRPr>
      </a:lvl7pPr>
      <a:lvl8pPr marL="1371600" algn="l" rtl="0" fontAlgn="base">
        <a:spcBef>
          <a:spcPct val="0"/>
        </a:spcBef>
        <a:spcAft>
          <a:spcPct val="0"/>
        </a:spcAft>
        <a:defRPr sz="3200" b="1">
          <a:solidFill>
            <a:schemeClr val="tx2"/>
          </a:solidFill>
          <a:latin typeface="Arial" charset="0"/>
        </a:defRPr>
      </a:lvl8pPr>
      <a:lvl9pPr marL="1828800" algn="l" rtl="0" fontAlgn="base">
        <a:spcBef>
          <a:spcPct val="0"/>
        </a:spcBef>
        <a:spcAft>
          <a:spcPct val="0"/>
        </a:spcAft>
        <a:defRPr sz="3200" b="1">
          <a:solidFill>
            <a:schemeClr val="tx2"/>
          </a:solidFill>
          <a:latin typeface="Arial" charset="0"/>
        </a:defRPr>
      </a:lvl9pPr>
    </p:titleStyle>
    <p:bodyStyle>
      <a:lvl1pPr marL="342900" indent="-342900" algn="l" rtl="0" eaLnBrk="0" fontAlgn="base" hangingPunct="0">
        <a:spcBef>
          <a:spcPct val="20000"/>
        </a:spcBef>
        <a:spcAft>
          <a:spcPct val="0"/>
        </a:spcAft>
        <a:defRPr sz="4000">
          <a:solidFill>
            <a:schemeClr val="tx1"/>
          </a:solidFill>
          <a:latin typeface="+mn-lt"/>
          <a:ea typeface="+mn-ea"/>
          <a:cs typeface="+mn-cs"/>
        </a:defRPr>
      </a:lvl1pPr>
      <a:lvl2pPr marL="742950" indent="-285750" algn="l" rtl="0" eaLnBrk="0" fontAlgn="base" hangingPunct="0">
        <a:spcBef>
          <a:spcPct val="20000"/>
        </a:spcBef>
        <a:spcAft>
          <a:spcPct val="0"/>
        </a:spcAft>
        <a:buFont typeface="Times" panose="02020603050405020304" pitchFamily="18" charset="0"/>
        <a:buChar char="•"/>
        <a:defRPr sz="2800">
          <a:solidFill>
            <a:schemeClr val="tx1"/>
          </a:solidFill>
          <a:latin typeface="+mn-lt"/>
        </a:defRPr>
      </a:lvl2pPr>
      <a:lvl3pPr marL="1143000" indent="-228600" algn="l" rtl="0" eaLnBrk="0" fontAlgn="base" hangingPunct="0">
        <a:spcBef>
          <a:spcPct val="20000"/>
        </a:spcBef>
        <a:spcAft>
          <a:spcPct val="0"/>
        </a:spcAft>
        <a:buChar char="o"/>
        <a:defRPr sz="2400">
          <a:solidFill>
            <a:schemeClr val="tx1"/>
          </a:solidFill>
          <a:latin typeface="+mn-lt"/>
        </a:defRPr>
      </a:lvl3pPr>
      <a:lvl4pPr marL="1600200" indent="-228600" algn="l" rtl="0" eaLnBrk="0" fontAlgn="base" hangingPunct="0">
        <a:spcBef>
          <a:spcPct val="20000"/>
        </a:spcBef>
        <a:spcAft>
          <a:spcPct val="0"/>
        </a:spcAft>
        <a:buFont typeface="Times" panose="02020603050405020304" pitchFamily="18" charset="0"/>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defRPr sz="2000">
          <a:solidFill>
            <a:schemeClr val="tx1"/>
          </a:solidFill>
          <a:latin typeface="+mn-lt"/>
        </a:defRPr>
      </a:lvl6pPr>
      <a:lvl7pPr marL="2971800" indent="-228600" algn="l" rtl="0" fontAlgn="base">
        <a:spcBef>
          <a:spcPct val="20000"/>
        </a:spcBef>
        <a:spcAft>
          <a:spcPct val="0"/>
        </a:spcAft>
        <a:defRPr sz="2000">
          <a:solidFill>
            <a:schemeClr val="tx1"/>
          </a:solidFill>
          <a:latin typeface="+mn-lt"/>
        </a:defRPr>
      </a:lvl7pPr>
      <a:lvl8pPr marL="3429000" indent="-228600" algn="l" rtl="0" fontAlgn="base">
        <a:spcBef>
          <a:spcPct val="20000"/>
        </a:spcBef>
        <a:spcAft>
          <a:spcPct val="0"/>
        </a:spcAft>
        <a:defRPr sz="2000">
          <a:solidFill>
            <a:schemeClr val="tx1"/>
          </a:solidFill>
          <a:latin typeface="+mn-lt"/>
        </a:defRPr>
      </a:lvl8pPr>
      <a:lvl9pPr marL="3886200" indent="-228600" algn="l" rtl="0" fontAlgn="base">
        <a:spcBef>
          <a:spcPct val="20000"/>
        </a:spcBef>
        <a:spcAft>
          <a:spcPct val="0"/>
        </a:spcAft>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2050" name="Line 7">
            <a:extLst>
              <a:ext uri="{FF2B5EF4-FFF2-40B4-BE49-F238E27FC236}">
                <a16:creationId xmlns:a16="http://schemas.microsoft.com/office/drawing/2014/main" id="{FB66BF09-9CCC-44F8-8ACD-4317AFF4C754}"/>
              </a:ext>
            </a:extLst>
          </p:cNvPr>
          <p:cNvSpPr>
            <a:spLocks noChangeShapeType="1"/>
          </p:cNvSpPr>
          <p:nvPr userDrawn="1"/>
        </p:nvSpPr>
        <p:spPr bwMode="auto">
          <a:xfrm>
            <a:off x="0" y="1439863"/>
            <a:ext cx="9158288" cy="0"/>
          </a:xfrm>
          <a:prstGeom prst="line">
            <a:avLst/>
          </a:prstGeom>
          <a:noFill/>
          <a:ln w="38100">
            <a:solidFill>
              <a:srgbClr val="0072C6"/>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GB"/>
          </a:p>
        </p:txBody>
      </p:sp>
      <p:pic>
        <p:nvPicPr>
          <p:cNvPr id="2051" name="Picture 4">
            <a:extLst>
              <a:ext uri="{FF2B5EF4-FFF2-40B4-BE49-F238E27FC236}">
                <a16:creationId xmlns:a16="http://schemas.microsoft.com/office/drawing/2014/main" id="{871D1AAD-8A91-4C78-97B8-A485FA3D79AD}"/>
              </a:ext>
            </a:extLst>
          </p:cNvPr>
          <p:cNvPicPr>
            <a:picLocks noChangeAspect="1"/>
          </p:cNvPicPr>
          <p:nvPr userDrawn="1"/>
        </p:nvPicPr>
        <p:blipFill>
          <a:blip r:embed="rId4">
            <a:extLst>
              <a:ext uri="{28A0092B-C50C-407E-A947-70E740481C1C}">
                <a14:useLocalDpi xmlns:a14="http://schemas.microsoft.com/office/drawing/2010/main" val="0"/>
              </a:ext>
            </a:extLst>
          </a:blip>
          <a:srcRect/>
          <a:stretch>
            <a:fillRect/>
          </a:stretch>
        </p:blipFill>
        <p:spPr bwMode="auto">
          <a:xfrm>
            <a:off x="6875463" y="239713"/>
            <a:ext cx="2060575" cy="1173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 bg1="lt1" tx1="dk1" bg2="lt2" tx2="dk2" accent1="accent1" accent2="accent2" accent3="accent3" accent4="accent4" accent5="accent5" accent6="accent6" hlink="hlink" folHlink="folHlink"/>
  <p:sldLayoutIdLst>
    <p:sldLayoutId id="2147483663" r:id="rId1"/>
    <p:sldLayoutId id="2147483664" r:id="rId2"/>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5.xml"/><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6.xml"/><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7.xml"/><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8" Type="http://schemas.microsoft.com/office/2007/relationships/diagramDrawing" Target="../diagrams/drawing1.xml"/><Relationship Id="rId3" Type="http://schemas.openxmlformats.org/officeDocument/2006/relationships/image" Target="../media/image4.png"/><Relationship Id="rId7" Type="http://schemas.openxmlformats.org/officeDocument/2006/relationships/diagramColors" Target="../diagrams/colors1.xml"/><Relationship Id="rId2" Type="http://schemas.openxmlformats.org/officeDocument/2006/relationships/notesSlide" Target="../notesSlides/notesSlide8.xml"/><Relationship Id="rId1" Type="http://schemas.openxmlformats.org/officeDocument/2006/relationships/slideLayout" Target="../slideLayouts/slideLayout1.xml"/><Relationship Id="rId6" Type="http://schemas.openxmlformats.org/officeDocument/2006/relationships/diagramQuickStyle" Target="../diagrams/quickStyle1.xml"/><Relationship Id="rId5" Type="http://schemas.openxmlformats.org/officeDocument/2006/relationships/diagramLayout" Target="../diagrams/layout1.xml"/><Relationship Id="rId4" Type="http://schemas.openxmlformats.org/officeDocument/2006/relationships/diagramData" Target="../diagrams/data1.xml"/></Relationships>
</file>

<file path=ppt/slides/_rels/slide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9.xml"/><Relationship Id="rId1" Type="http://schemas.openxmlformats.org/officeDocument/2006/relationships/slideLayout" Target="../slideLayouts/slideLayout1.xml"/><Relationship Id="rId5" Type="http://schemas.microsoft.com/office/2007/relationships/hdphoto" Target="../media/hdphoto1.wdp"/><Relationship Id="rId4" Type="http://schemas.openxmlformats.org/officeDocument/2006/relationships/image" Target="../media/image5.png"/></Relationships>
</file>

<file path=ppt/slides/_rels/slide1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0.xml"/><Relationship Id="rId1" Type="http://schemas.openxmlformats.org/officeDocument/2006/relationships/slideLayout" Target="../slideLayouts/slideLayout2.xml"/><Relationship Id="rId4" Type="http://schemas.openxmlformats.org/officeDocument/2006/relationships/image" Target="../media/image6.jpeg"/></Relationships>
</file>

<file path=ppt/slides/_rels/slide11.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image" Target="../media/image4.png"/><Relationship Id="rId7" Type="http://schemas.openxmlformats.org/officeDocument/2006/relationships/hyperlink" Target="https://creativecommons.org/licenses/by-nc-nd/3.0/" TargetMode="External"/><Relationship Id="rId2" Type="http://schemas.openxmlformats.org/officeDocument/2006/relationships/notesSlide" Target="../notesSlides/notesSlide11.xml"/><Relationship Id="rId1" Type="http://schemas.openxmlformats.org/officeDocument/2006/relationships/slideLayout" Target="../slideLayouts/slideLayout1.xml"/><Relationship Id="rId6" Type="http://schemas.openxmlformats.org/officeDocument/2006/relationships/hyperlink" Target="https://mom2momflorida.wordpress.com/2011/06/29/in-action-action/" TargetMode="External"/><Relationship Id="rId5" Type="http://schemas.microsoft.com/office/2007/relationships/hdphoto" Target="../media/hdphoto2.wdp"/><Relationship Id="rId10" Type="http://schemas.openxmlformats.org/officeDocument/2006/relationships/hyperlink" Target="https://commons.wikimedia.org/wiki/Category:Aura_(paranormal)" TargetMode="External"/><Relationship Id="rId4" Type="http://schemas.openxmlformats.org/officeDocument/2006/relationships/image" Target="../media/image7.png"/><Relationship Id="rId9" Type="http://schemas.openxmlformats.org/officeDocument/2006/relationships/image" Target="../media/image9.png"/></Relationships>
</file>

<file path=ppt/slides/_rels/slide1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2.xml"/><Relationship Id="rId1" Type="http://schemas.openxmlformats.org/officeDocument/2006/relationships/slideLayout" Target="../slideLayouts/slideLayout1.xml"/><Relationship Id="rId6" Type="http://schemas.microsoft.com/office/2007/relationships/hdphoto" Target="../media/hdphoto1.wdp"/><Relationship Id="rId5" Type="http://schemas.openxmlformats.org/officeDocument/2006/relationships/image" Target="../media/image5.png"/><Relationship Id="rId4" Type="http://schemas.openxmlformats.org/officeDocument/2006/relationships/image" Target="../media/image10.jpeg"/></Relationships>
</file>

<file path=ppt/slides/_rels/slide13.xml.rels><?xml version="1.0" encoding="UTF-8" standalone="yes"?>
<Relationships xmlns="http://schemas.openxmlformats.org/package/2006/relationships"><Relationship Id="rId8" Type="http://schemas.openxmlformats.org/officeDocument/2006/relationships/diagramData" Target="../diagrams/data3.xml"/><Relationship Id="rId3" Type="http://schemas.openxmlformats.org/officeDocument/2006/relationships/diagramData" Target="../diagrams/data2.xml"/><Relationship Id="rId7" Type="http://schemas.microsoft.com/office/2007/relationships/diagramDrawing" Target="../diagrams/drawing2.xml"/><Relationship Id="rId12" Type="http://schemas.microsoft.com/office/2007/relationships/diagramDrawing" Target="../diagrams/drawing3.xml"/><Relationship Id="rId2" Type="http://schemas.openxmlformats.org/officeDocument/2006/relationships/notesSlide" Target="../notesSlides/notesSlide13.xml"/><Relationship Id="rId1" Type="http://schemas.openxmlformats.org/officeDocument/2006/relationships/slideLayout" Target="../slideLayouts/slideLayout2.xml"/><Relationship Id="rId6" Type="http://schemas.openxmlformats.org/officeDocument/2006/relationships/diagramColors" Target="../diagrams/colors2.xml"/><Relationship Id="rId11" Type="http://schemas.openxmlformats.org/officeDocument/2006/relationships/diagramColors" Target="../diagrams/colors3.xml"/><Relationship Id="rId5" Type="http://schemas.openxmlformats.org/officeDocument/2006/relationships/diagramQuickStyle" Target="../diagrams/quickStyle2.xml"/><Relationship Id="rId10" Type="http://schemas.openxmlformats.org/officeDocument/2006/relationships/diagramQuickStyle" Target="../diagrams/quickStyle3.xml"/><Relationship Id="rId4" Type="http://schemas.openxmlformats.org/officeDocument/2006/relationships/diagramLayout" Target="../diagrams/layout2.xml"/><Relationship Id="rId9" Type="http://schemas.openxmlformats.org/officeDocument/2006/relationships/diagramLayout" Target="../diagrams/layout3.xml"/></Relationships>
</file>

<file path=ppt/slides/_rels/slide14.xml.rels><?xml version="1.0" encoding="UTF-8" standalone="yes"?>
<Relationships xmlns="http://schemas.openxmlformats.org/package/2006/relationships"><Relationship Id="rId8" Type="http://schemas.openxmlformats.org/officeDocument/2006/relationships/hyperlink" Target="https://creativecommons.org/licenses/by-nc/3.0/" TargetMode="External"/><Relationship Id="rId3" Type="http://schemas.openxmlformats.org/officeDocument/2006/relationships/image" Target="../media/image4.png"/><Relationship Id="rId7" Type="http://schemas.openxmlformats.org/officeDocument/2006/relationships/hyperlink" Target="https://freepngimg.com/png/36923-crying-emoji-file" TargetMode="External"/><Relationship Id="rId2" Type="http://schemas.openxmlformats.org/officeDocument/2006/relationships/notesSlide" Target="../notesSlides/notesSlide14.xml"/><Relationship Id="rId1" Type="http://schemas.openxmlformats.org/officeDocument/2006/relationships/slideLayout" Target="../slideLayouts/slideLayout1.xml"/><Relationship Id="rId6" Type="http://schemas.openxmlformats.org/officeDocument/2006/relationships/image" Target="../media/image12.png"/><Relationship Id="rId5" Type="http://schemas.openxmlformats.org/officeDocument/2006/relationships/hyperlink" Target="https://freepngimg.com/png/36908-angry-emoji-transparent-image" TargetMode="External"/><Relationship Id="rId4" Type="http://schemas.openxmlformats.org/officeDocument/2006/relationships/image" Target="../media/image11.png"/></Relationships>
</file>

<file path=ppt/slides/_rels/slide15.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1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6.xml"/><Relationship Id="rId1" Type="http://schemas.openxmlformats.org/officeDocument/2006/relationships/slideLayout" Target="../slideLayouts/slideLayout1.xml"/><Relationship Id="rId5" Type="http://schemas.openxmlformats.org/officeDocument/2006/relationships/image" Target="../media/image14.png"/><Relationship Id="rId4" Type="http://schemas.openxmlformats.org/officeDocument/2006/relationships/hyperlink" Target="https://creativecommons.org/licenses/by/3.0/" TargetMode="External"/></Relationships>
</file>

<file path=ppt/slides/_rels/slide1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7.xml"/><Relationship Id="rId1" Type="http://schemas.openxmlformats.org/officeDocument/2006/relationships/slideLayout" Target="../slideLayouts/slideLayout1.xml"/><Relationship Id="rId4" Type="http://schemas.openxmlformats.org/officeDocument/2006/relationships/image" Target="../media/image15.png"/></Relationships>
</file>

<file path=ppt/slides/_rels/slide1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19.xml"/><Relationship Id="rId1" Type="http://schemas.openxmlformats.org/officeDocument/2006/relationships/slideLayout" Target="../slideLayouts/slideLayout2.xml"/><Relationship Id="rId4" Type="http://schemas.openxmlformats.org/officeDocument/2006/relationships/image" Target="../media/image17.jpeg"/></Relationships>
</file>

<file path=ppt/slides/_rels/slide2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0.xml"/><Relationship Id="rId1" Type="http://schemas.openxmlformats.org/officeDocument/2006/relationships/slideLayout" Target="../slideLayouts/slideLayout2.xml"/><Relationship Id="rId6" Type="http://schemas.openxmlformats.org/officeDocument/2006/relationships/image" Target="../media/image19.jpeg"/><Relationship Id="rId5" Type="http://schemas.openxmlformats.org/officeDocument/2006/relationships/hyperlink" Target="https://www.google.com/url?sa=i&amp;url=https%3A%2F%2Fwww.dreamstime.com%2Fillustration%2Fmagic-wand.html&amp;psig=AOvVaw09kHtXXjxHVUEgYP29Zns5&amp;ust=1595513866320000&amp;source=images&amp;cd=vfe&amp;ved=0CAIQjRxqFwoTCOi1jL6G4eoCFQAAAAAdAAAAABAP" TargetMode="External"/><Relationship Id="rId4" Type="http://schemas.openxmlformats.org/officeDocument/2006/relationships/image" Target="../media/image18.png"/></Relationships>
</file>

<file path=ppt/slides/_rels/slide21.xml.rels><?xml version="1.0" encoding="UTF-8" standalone="yes"?>
<Relationships xmlns="http://schemas.openxmlformats.org/package/2006/relationships"><Relationship Id="rId3" Type="http://schemas.openxmlformats.org/officeDocument/2006/relationships/image" Target="../media/image4.png"/><Relationship Id="rId7" Type="http://schemas.openxmlformats.org/officeDocument/2006/relationships/image" Target="../media/image21.png"/><Relationship Id="rId2" Type="http://schemas.openxmlformats.org/officeDocument/2006/relationships/notesSlide" Target="../notesSlides/notesSlide21.xml"/><Relationship Id="rId1" Type="http://schemas.openxmlformats.org/officeDocument/2006/relationships/slideLayout" Target="../slideLayouts/slideLayout2.xml"/><Relationship Id="rId6" Type="http://schemas.openxmlformats.org/officeDocument/2006/relationships/hyperlink" Target="https://www.youtube.com/watch?v=3Rcb96N1L2k" TargetMode="External"/><Relationship Id="rId5" Type="http://schemas.openxmlformats.org/officeDocument/2006/relationships/image" Target="../media/image20.png"/><Relationship Id="rId4" Type="http://schemas.openxmlformats.org/officeDocument/2006/relationships/hyperlink" Target="https://www.youtube.com/watch?v=OyfgodSSdV4" TargetMode="External"/></Relationships>
</file>

<file path=ppt/slides/_rels/slide2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2.xml"/><Relationship Id="rId1" Type="http://schemas.openxmlformats.org/officeDocument/2006/relationships/slideLayout" Target="../slideLayouts/slideLayout1.xml"/><Relationship Id="rId5" Type="http://schemas.openxmlformats.org/officeDocument/2006/relationships/image" Target="../media/image23.png"/><Relationship Id="rId4" Type="http://schemas.openxmlformats.org/officeDocument/2006/relationships/image" Target="../media/image22.png"/></Relationships>
</file>

<file path=ppt/slides/_rels/slide2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3.xml"/><Relationship Id="rId1" Type="http://schemas.openxmlformats.org/officeDocument/2006/relationships/slideLayout" Target="../slideLayouts/slideLayout2.xml"/><Relationship Id="rId5" Type="http://schemas.openxmlformats.org/officeDocument/2006/relationships/image" Target="../media/image25.png"/><Relationship Id="rId4" Type="http://schemas.openxmlformats.org/officeDocument/2006/relationships/image" Target="../media/image24.jpeg"/></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hyperlink" Target="https://digital.nhs.uk/data-and-information/publications/statistical/mental-health-of-children-and-young-people-in-england/2017/2017" TargetMode="External"/><Relationship Id="rId2" Type="http://schemas.openxmlformats.org/officeDocument/2006/relationships/notesSlide" Target="../notesSlides/notesSlide25.xml"/><Relationship Id="rId1" Type="http://schemas.openxmlformats.org/officeDocument/2006/relationships/slideLayout" Target="../slideLayouts/slideLayout1.xml"/><Relationship Id="rId6" Type="http://schemas.openxmlformats.org/officeDocument/2006/relationships/image" Target="../media/image4.png"/><Relationship Id="rId5" Type="http://schemas.openxmlformats.org/officeDocument/2006/relationships/hyperlink" Target="https://youngminds.org.uk/media/3904/coronavirus-report-summer-2020-final.pdf" TargetMode="External"/><Relationship Id="rId4" Type="http://schemas.openxmlformats.org/officeDocument/2006/relationships/hyperlink" Target="http://digital.nhs.uk/catalogue/PUB06116"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a:extLst>
              <a:ext uri="{FF2B5EF4-FFF2-40B4-BE49-F238E27FC236}">
                <a16:creationId xmlns:a16="http://schemas.microsoft.com/office/drawing/2014/main" id="{FC7CDEBE-DE3E-4095-88A6-13F77F525EF6}"/>
              </a:ext>
            </a:extLst>
          </p:cNvPr>
          <p:cNvSpPr>
            <a:spLocks noGrp="1"/>
          </p:cNvSpPr>
          <p:nvPr>
            <p:ph type="ctrTitle"/>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en-GB" altLang="en-US"/>
          </a:p>
        </p:txBody>
      </p:sp>
      <p:sp>
        <p:nvSpPr>
          <p:cNvPr id="3" name="Subtitle 2">
            <a:extLst>
              <a:ext uri="{FF2B5EF4-FFF2-40B4-BE49-F238E27FC236}">
                <a16:creationId xmlns:a16="http://schemas.microsoft.com/office/drawing/2014/main" id="{533DA640-4181-4543-9C36-1F993969C4A8}"/>
              </a:ext>
            </a:extLst>
          </p:cNvPr>
          <p:cNvSpPr>
            <a:spLocks noGrp="1"/>
          </p:cNvSpPr>
          <p:nvPr>
            <p:ph type="subTitle" idx="1"/>
          </p:nvPr>
        </p:nvSpPr>
        <p:spPr/>
        <p:txBody>
          <a:bodyPr/>
          <a:lstStyle/>
          <a:p>
            <a:pPr>
              <a:defRPr/>
            </a:pPr>
            <a:endParaRPr lang="en-GB"/>
          </a:p>
        </p:txBody>
      </p:sp>
      <p:pic>
        <p:nvPicPr>
          <p:cNvPr id="4100" name="Picture 2">
            <a:extLst>
              <a:ext uri="{FF2B5EF4-FFF2-40B4-BE49-F238E27FC236}">
                <a16:creationId xmlns:a16="http://schemas.microsoft.com/office/drawing/2014/main" id="{03359318-DA67-409D-B135-C1FDF1DD4E9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Content Placeholder 2">
            <a:extLst>
              <a:ext uri="{FF2B5EF4-FFF2-40B4-BE49-F238E27FC236}">
                <a16:creationId xmlns:a16="http://schemas.microsoft.com/office/drawing/2014/main" id="{DBBBF4F8-F0D7-4AC1-A082-17E09D3989A2}"/>
              </a:ext>
            </a:extLst>
          </p:cNvPr>
          <p:cNvSpPr>
            <a:spLocks noGrp="1"/>
          </p:cNvSpPr>
          <p:nvPr>
            <p:ph idx="1"/>
          </p:nvPr>
        </p:nvSpPr>
        <p:spPr bwMode="auto">
          <a:xfrm>
            <a:off x="496094" y="1632744"/>
            <a:ext cx="8229600" cy="4525963"/>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marL="0" indent="0" algn="ctr">
              <a:buFont typeface="Arial" panose="020B0604020202020204" pitchFamily="34" charset="0"/>
              <a:buNone/>
            </a:pPr>
            <a:r>
              <a:rPr lang="en-GB" altLang="en-US" dirty="0"/>
              <a:t>MMST</a:t>
            </a:r>
            <a:r>
              <a:rPr lang="en-GB" altLang="en-US" sz="4000" dirty="0"/>
              <a:t> ‘mini team’</a:t>
            </a:r>
          </a:p>
        </p:txBody>
      </p:sp>
      <p:grpSp>
        <p:nvGrpSpPr>
          <p:cNvPr id="6147" name="Group 3">
            <a:extLst>
              <a:ext uri="{FF2B5EF4-FFF2-40B4-BE49-F238E27FC236}">
                <a16:creationId xmlns:a16="http://schemas.microsoft.com/office/drawing/2014/main" id="{BF4EE07C-EEF4-4925-97C9-9E44444BD801}"/>
              </a:ext>
            </a:extLst>
          </p:cNvPr>
          <p:cNvGrpSpPr>
            <a:grpSpLocks/>
          </p:cNvGrpSpPr>
          <p:nvPr/>
        </p:nvGrpSpPr>
        <p:grpSpPr bwMode="auto">
          <a:xfrm>
            <a:off x="1015603" y="3466835"/>
            <a:ext cx="2232025" cy="1390650"/>
            <a:chOff x="8023805" y="2008790"/>
            <a:chExt cx="621267" cy="414178"/>
          </a:xfrm>
        </p:grpSpPr>
        <p:sp>
          <p:nvSpPr>
            <p:cNvPr id="5" name="Rounded Rectangle 4">
              <a:extLst>
                <a:ext uri="{FF2B5EF4-FFF2-40B4-BE49-F238E27FC236}">
                  <a16:creationId xmlns:a16="http://schemas.microsoft.com/office/drawing/2014/main" id="{BE478716-2231-4565-B301-441645952805}"/>
                </a:ext>
              </a:extLst>
            </p:cNvPr>
            <p:cNvSpPr/>
            <p:nvPr/>
          </p:nvSpPr>
          <p:spPr>
            <a:xfrm>
              <a:off x="8023805" y="2008790"/>
              <a:ext cx="621267" cy="414178"/>
            </a:xfrm>
            <a:prstGeom prst="roundRect">
              <a:avLst>
                <a:gd name="adj" fmla="val 10000"/>
              </a:avLst>
            </a:prstGeom>
            <a:solidFill>
              <a:schemeClr val="accent5">
                <a:lumMod val="20000"/>
                <a:lumOff val="80000"/>
              </a:schemeClr>
            </a:solidFill>
          </p:spPr>
          <p:style>
            <a:lnRef idx="2">
              <a:schemeClr val="accent3">
                <a:shade val="80000"/>
                <a:hueOff val="0"/>
                <a:satOff val="0"/>
                <a:lumOff val="0"/>
                <a:alphaOff val="0"/>
              </a:schemeClr>
            </a:lnRef>
            <a:fillRef idx="1">
              <a:scrgbClr r="0" g="0" b="0"/>
            </a:fillRef>
            <a:effectRef idx="0">
              <a:schemeClr val="lt1">
                <a:hueOff val="0"/>
                <a:satOff val="0"/>
                <a:lumOff val="0"/>
                <a:alphaOff val="0"/>
              </a:schemeClr>
            </a:effectRef>
            <a:fontRef idx="minor">
              <a:schemeClr val="dk1">
                <a:hueOff val="0"/>
                <a:satOff val="0"/>
                <a:lumOff val="0"/>
                <a:alphaOff val="0"/>
              </a:schemeClr>
            </a:fontRef>
          </p:style>
        </p:sp>
        <p:sp>
          <p:nvSpPr>
            <p:cNvPr id="6" name="Rounded Rectangle 4">
              <a:extLst>
                <a:ext uri="{FF2B5EF4-FFF2-40B4-BE49-F238E27FC236}">
                  <a16:creationId xmlns:a16="http://schemas.microsoft.com/office/drawing/2014/main" id="{595A374B-D131-4965-96F2-34DE9917ADCF}"/>
                </a:ext>
              </a:extLst>
            </p:cNvPr>
            <p:cNvSpPr/>
            <p:nvPr/>
          </p:nvSpPr>
          <p:spPr>
            <a:xfrm>
              <a:off x="8035736" y="2021083"/>
              <a:ext cx="597406" cy="389592"/>
            </a:xfrm>
            <a:prstGeom prst="rect">
              <a:avLst/>
            </a:prstGeom>
          </p:spPr>
          <p:style>
            <a:lnRef idx="0">
              <a:scrgbClr r="0" g="0" b="0"/>
            </a:lnRef>
            <a:fillRef idx="0">
              <a:scrgbClr r="0" g="0" b="0"/>
            </a:fillRef>
            <a:effectRef idx="0">
              <a:scrgbClr r="0" g="0" b="0"/>
            </a:effectRef>
            <a:fontRef idx="minor">
              <a:schemeClr val="dk1">
                <a:hueOff val="0"/>
                <a:satOff val="0"/>
                <a:lumOff val="0"/>
                <a:alphaOff val="0"/>
              </a:schemeClr>
            </a:fontRef>
          </p:style>
          <p:txBody>
            <a:bodyPr lIns="30480" tIns="30480" rIns="30480" bIns="30480" spcCol="1270" anchor="ctr"/>
            <a:lstStyle/>
            <a:p>
              <a:pPr algn="ctr" defTabSz="355600">
                <a:lnSpc>
                  <a:spcPct val="90000"/>
                </a:lnSpc>
                <a:spcAft>
                  <a:spcPct val="35000"/>
                </a:spcAft>
                <a:defRPr/>
              </a:pPr>
              <a:r>
                <a:rPr lang="en-GB" sz="2800" b="1" dirty="0">
                  <a:solidFill>
                    <a:srgbClr val="00B0F0"/>
                  </a:solidFill>
                  <a:latin typeface="Calibri Light" panose="020F0302020204030204" pitchFamily="34" charset="0"/>
                  <a:cs typeface="Calibri Light" panose="020F0302020204030204" pitchFamily="34" charset="0"/>
                </a:rPr>
                <a:t>Alison Waide</a:t>
              </a:r>
            </a:p>
          </p:txBody>
        </p:sp>
      </p:grpSp>
      <p:grpSp>
        <p:nvGrpSpPr>
          <p:cNvPr id="6148" name="Group 6">
            <a:extLst>
              <a:ext uri="{FF2B5EF4-FFF2-40B4-BE49-F238E27FC236}">
                <a16:creationId xmlns:a16="http://schemas.microsoft.com/office/drawing/2014/main" id="{14EF40ED-9E1C-44D4-8AD6-3820F5B7FA57}"/>
              </a:ext>
            </a:extLst>
          </p:cNvPr>
          <p:cNvGrpSpPr>
            <a:grpSpLocks/>
          </p:cNvGrpSpPr>
          <p:nvPr/>
        </p:nvGrpSpPr>
        <p:grpSpPr bwMode="auto">
          <a:xfrm>
            <a:off x="4708130" y="2616239"/>
            <a:ext cx="2376487" cy="1433512"/>
            <a:chOff x="7990427" y="2008790"/>
            <a:chExt cx="654645" cy="414178"/>
          </a:xfrm>
        </p:grpSpPr>
        <p:sp>
          <p:nvSpPr>
            <p:cNvPr id="8" name="Rounded Rectangle 7">
              <a:extLst>
                <a:ext uri="{FF2B5EF4-FFF2-40B4-BE49-F238E27FC236}">
                  <a16:creationId xmlns:a16="http://schemas.microsoft.com/office/drawing/2014/main" id="{3E6E95CA-954B-4708-965E-C6C71504E2EE}"/>
                </a:ext>
              </a:extLst>
            </p:cNvPr>
            <p:cNvSpPr/>
            <p:nvPr/>
          </p:nvSpPr>
          <p:spPr>
            <a:xfrm>
              <a:off x="8023662" y="2008790"/>
              <a:ext cx="621410" cy="414178"/>
            </a:xfrm>
            <a:prstGeom prst="roundRect">
              <a:avLst>
                <a:gd name="adj" fmla="val 10000"/>
              </a:avLst>
            </a:prstGeom>
            <a:solidFill>
              <a:schemeClr val="accent5">
                <a:lumMod val="20000"/>
                <a:lumOff val="80000"/>
              </a:schemeClr>
            </a:solidFill>
          </p:spPr>
          <p:style>
            <a:lnRef idx="2">
              <a:schemeClr val="accent3">
                <a:shade val="80000"/>
                <a:hueOff val="0"/>
                <a:satOff val="0"/>
                <a:lumOff val="0"/>
                <a:alphaOff val="0"/>
              </a:schemeClr>
            </a:lnRef>
            <a:fillRef idx="1">
              <a:scrgbClr r="0" g="0" b="0"/>
            </a:fillRef>
            <a:effectRef idx="0">
              <a:schemeClr val="lt1">
                <a:hueOff val="0"/>
                <a:satOff val="0"/>
                <a:lumOff val="0"/>
                <a:alphaOff val="0"/>
              </a:schemeClr>
            </a:effectRef>
            <a:fontRef idx="minor">
              <a:schemeClr val="dk1">
                <a:hueOff val="0"/>
                <a:satOff val="0"/>
                <a:lumOff val="0"/>
                <a:alphaOff val="0"/>
              </a:schemeClr>
            </a:fontRef>
          </p:style>
          <p:txBody>
            <a:bodyPr/>
            <a:lstStyle/>
            <a:p>
              <a:endParaRPr lang="en-GB" dirty="0"/>
            </a:p>
          </p:txBody>
        </p:sp>
        <p:sp>
          <p:nvSpPr>
            <p:cNvPr id="9" name="Rounded Rectangle 4">
              <a:extLst>
                <a:ext uri="{FF2B5EF4-FFF2-40B4-BE49-F238E27FC236}">
                  <a16:creationId xmlns:a16="http://schemas.microsoft.com/office/drawing/2014/main" id="{785FC3A2-B8D6-4FCE-B462-8217B677356E}"/>
                </a:ext>
              </a:extLst>
            </p:cNvPr>
            <p:cNvSpPr/>
            <p:nvPr/>
          </p:nvSpPr>
          <p:spPr>
            <a:xfrm>
              <a:off x="7990427" y="2020715"/>
              <a:ext cx="642400" cy="390327"/>
            </a:xfrm>
            <a:prstGeom prst="rect">
              <a:avLst/>
            </a:prstGeom>
          </p:spPr>
          <p:style>
            <a:lnRef idx="0">
              <a:scrgbClr r="0" g="0" b="0"/>
            </a:lnRef>
            <a:fillRef idx="0">
              <a:scrgbClr r="0" g="0" b="0"/>
            </a:fillRef>
            <a:effectRef idx="0">
              <a:scrgbClr r="0" g="0" b="0"/>
            </a:effectRef>
            <a:fontRef idx="minor">
              <a:schemeClr val="dk1">
                <a:hueOff val="0"/>
                <a:satOff val="0"/>
                <a:lumOff val="0"/>
                <a:alphaOff val="0"/>
              </a:schemeClr>
            </a:fontRef>
          </p:style>
          <p:txBody>
            <a:bodyPr lIns="30480" tIns="30480" rIns="30480" bIns="30480" spcCol="1270" anchor="ctr"/>
            <a:lstStyle/>
            <a:p>
              <a:pPr algn="ctr" defTabSz="355600">
                <a:lnSpc>
                  <a:spcPct val="90000"/>
                </a:lnSpc>
                <a:spcAft>
                  <a:spcPct val="35000"/>
                </a:spcAft>
                <a:defRPr/>
              </a:pPr>
              <a:r>
                <a:rPr lang="en-GB" sz="2800" b="1" dirty="0">
                  <a:solidFill>
                    <a:srgbClr val="00B0F0"/>
                  </a:solidFill>
                  <a:latin typeface="Calibri Light" panose="020F0302020204030204" pitchFamily="34" charset="0"/>
                  <a:cs typeface="Calibri Light" panose="020F0302020204030204" pitchFamily="34" charset="0"/>
                </a:rPr>
                <a:t>Gemma Harlowe</a:t>
              </a:r>
            </a:p>
          </p:txBody>
        </p:sp>
      </p:grpSp>
      <p:sp>
        <p:nvSpPr>
          <p:cNvPr id="6150" name="Rectangle 12">
            <a:extLst>
              <a:ext uri="{FF2B5EF4-FFF2-40B4-BE49-F238E27FC236}">
                <a16:creationId xmlns:a16="http://schemas.microsoft.com/office/drawing/2014/main" id="{6FB4B7CA-9979-4DFA-BE4E-C53E40F8B8C0}"/>
              </a:ext>
            </a:extLst>
          </p:cNvPr>
          <p:cNvSpPr>
            <a:spLocks noChangeArrowheads="1"/>
          </p:cNvSpPr>
          <p:nvPr/>
        </p:nvSpPr>
        <p:spPr bwMode="auto">
          <a:xfrm>
            <a:off x="1115616" y="5038724"/>
            <a:ext cx="2032000" cy="1219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355600">
              <a:defRPr sz="2400">
                <a:solidFill>
                  <a:schemeClr val="tx1"/>
                </a:solidFill>
                <a:latin typeface="Times" panose="02020603050405020304" pitchFamily="18" charset="0"/>
              </a:defRPr>
            </a:lvl1pPr>
            <a:lvl2pPr marL="742950" indent="-285750" defTabSz="355600">
              <a:defRPr sz="2400">
                <a:solidFill>
                  <a:schemeClr val="tx1"/>
                </a:solidFill>
                <a:latin typeface="Times" panose="02020603050405020304" pitchFamily="18" charset="0"/>
              </a:defRPr>
            </a:lvl2pPr>
            <a:lvl3pPr marL="1143000" indent="-228600" defTabSz="355600">
              <a:defRPr sz="2400">
                <a:solidFill>
                  <a:schemeClr val="tx1"/>
                </a:solidFill>
                <a:latin typeface="Times" panose="02020603050405020304" pitchFamily="18" charset="0"/>
              </a:defRPr>
            </a:lvl3pPr>
            <a:lvl4pPr marL="1600200" indent="-228600" defTabSz="355600">
              <a:defRPr sz="2400">
                <a:solidFill>
                  <a:schemeClr val="tx1"/>
                </a:solidFill>
                <a:latin typeface="Times" panose="02020603050405020304" pitchFamily="18" charset="0"/>
              </a:defRPr>
            </a:lvl4pPr>
            <a:lvl5pPr marL="2057400" indent="-228600" defTabSz="355600">
              <a:defRPr sz="2400">
                <a:solidFill>
                  <a:schemeClr val="tx1"/>
                </a:solidFill>
                <a:latin typeface="Times" panose="02020603050405020304" pitchFamily="18" charset="0"/>
              </a:defRPr>
            </a:lvl5pPr>
            <a:lvl6pPr marL="2514600" indent="-228600" defTabSz="3556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3556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3556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355600" eaLnBrk="0" fontAlgn="base" hangingPunct="0">
              <a:spcBef>
                <a:spcPct val="0"/>
              </a:spcBef>
              <a:spcAft>
                <a:spcPct val="0"/>
              </a:spcAft>
              <a:defRPr sz="2400">
                <a:solidFill>
                  <a:schemeClr val="tx1"/>
                </a:solidFill>
                <a:latin typeface="Times" panose="02020603050405020304" pitchFamily="18" charset="0"/>
              </a:defRPr>
            </a:lvl9pPr>
          </a:lstStyle>
          <a:p>
            <a:pPr algn="ctr">
              <a:lnSpc>
                <a:spcPct val="90000"/>
              </a:lnSpc>
              <a:spcAft>
                <a:spcPct val="35000"/>
              </a:spcAft>
            </a:pPr>
            <a:r>
              <a:rPr lang="en-GB" altLang="en-US" b="1" dirty="0" err="1">
                <a:latin typeface="Calibri Light" panose="020F0302020204030204" pitchFamily="34" charset="0"/>
                <a:cs typeface="Calibri Light" panose="020F0302020204030204" pitchFamily="34" charset="0"/>
              </a:rPr>
              <a:t>MindMate</a:t>
            </a:r>
            <a:r>
              <a:rPr lang="en-GB" altLang="en-US" b="1" dirty="0">
                <a:latin typeface="Calibri Light" panose="020F0302020204030204" pitchFamily="34" charset="0"/>
                <a:cs typeface="Calibri Light" panose="020F0302020204030204" pitchFamily="34" charset="0"/>
              </a:rPr>
              <a:t> Support Team </a:t>
            </a:r>
          </a:p>
          <a:p>
            <a:pPr algn="ctr">
              <a:lnSpc>
                <a:spcPct val="90000"/>
              </a:lnSpc>
              <a:spcAft>
                <a:spcPct val="35000"/>
              </a:spcAft>
            </a:pPr>
            <a:r>
              <a:rPr lang="en-GB" altLang="en-US" b="1" dirty="0">
                <a:latin typeface="Calibri Light" panose="020F0302020204030204" pitchFamily="34" charset="0"/>
                <a:cs typeface="Calibri Light" panose="020F0302020204030204" pitchFamily="34" charset="0"/>
              </a:rPr>
              <a:t> Practitioner</a:t>
            </a:r>
          </a:p>
        </p:txBody>
      </p:sp>
      <p:sp>
        <p:nvSpPr>
          <p:cNvPr id="6151" name="Rectangle 15">
            <a:extLst>
              <a:ext uri="{FF2B5EF4-FFF2-40B4-BE49-F238E27FC236}">
                <a16:creationId xmlns:a16="http://schemas.microsoft.com/office/drawing/2014/main" id="{03F196CC-5255-43CD-967C-DD9F581FD41E}"/>
              </a:ext>
            </a:extLst>
          </p:cNvPr>
          <p:cNvSpPr>
            <a:spLocks noChangeArrowheads="1"/>
          </p:cNvSpPr>
          <p:nvPr/>
        </p:nvSpPr>
        <p:spPr bwMode="auto">
          <a:xfrm>
            <a:off x="2619375" y="5868988"/>
            <a:ext cx="6692900" cy="8874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355600">
              <a:defRPr sz="2400">
                <a:solidFill>
                  <a:schemeClr val="tx1"/>
                </a:solidFill>
                <a:latin typeface="Times" panose="02020603050405020304" pitchFamily="18" charset="0"/>
              </a:defRPr>
            </a:lvl1pPr>
            <a:lvl2pPr marL="742950" indent="-285750" defTabSz="355600">
              <a:defRPr sz="2400">
                <a:solidFill>
                  <a:schemeClr val="tx1"/>
                </a:solidFill>
                <a:latin typeface="Times" panose="02020603050405020304" pitchFamily="18" charset="0"/>
              </a:defRPr>
            </a:lvl2pPr>
            <a:lvl3pPr marL="1143000" indent="-228600" defTabSz="355600">
              <a:defRPr sz="2400">
                <a:solidFill>
                  <a:schemeClr val="tx1"/>
                </a:solidFill>
                <a:latin typeface="Times" panose="02020603050405020304" pitchFamily="18" charset="0"/>
              </a:defRPr>
            </a:lvl3pPr>
            <a:lvl4pPr marL="1600200" indent="-228600" defTabSz="355600">
              <a:defRPr sz="2400">
                <a:solidFill>
                  <a:schemeClr val="tx1"/>
                </a:solidFill>
                <a:latin typeface="Times" panose="02020603050405020304" pitchFamily="18" charset="0"/>
              </a:defRPr>
            </a:lvl4pPr>
            <a:lvl5pPr marL="2057400" indent="-228600" defTabSz="355600">
              <a:defRPr sz="2400">
                <a:solidFill>
                  <a:schemeClr val="tx1"/>
                </a:solidFill>
                <a:latin typeface="Times" panose="02020603050405020304" pitchFamily="18" charset="0"/>
              </a:defRPr>
            </a:lvl5pPr>
            <a:lvl6pPr marL="2514600" indent="-228600" defTabSz="3556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3556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3556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355600" eaLnBrk="0" fontAlgn="base" hangingPunct="0">
              <a:spcBef>
                <a:spcPct val="0"/>
              </a:spcBef>
              <a:spcAft>
                <a:spcPct val="0"/>
              </a:spcAft>
              <a:defRPr sz="2400">
                <a:solidFill>
                  <a:schemeClr val="tx1"/>
                </a:solidFill>
                <a:latin typeface="Times" panose="02020603050405020304" pitchFamily="18" charset="0"/>
              </a:defRPr>
            </a:lvl9pPr>
          </a:lstStyle>
          <a:p>
            <a:pPr algn="ctr">
              <a:lnSpc>
                <a:spcPct val="90000"/>
              </a:lnSpc>
              <a:spcAft>
                <a:spcPct val="35000"/>
              </a:spcAft>
            </a:pPr>
            <a:r>
              <a:rPr lang="en-GB" altLang="en-US" b="1" dirty="0">
                <a:latin typeface="Calibri Light" panose="020F0302020204030204" pitchFamily="34" charset="0"/>
                <a:cs typeface="Calibri Light" panose="020F0302020204030204" pitchFamily="34" charset="0"/>
              </a:rPr>
              <a:t> Education Mental </a:t>
            </a:r>
          </a:p>
          <a:p>
            <a:pPr algn="ctr">
              <a:lnSpc>
                <a:spcPct val="90000"/>
              </a:lnSpc>
              <a:spcAft>
                <a:spcPct val="35000"/>
              </a:spcAft>
            </a:pPr>
            <a:r>
              <a:rPr lang="en-GB" altLang="en-US" b="1" dirty="0">
                <a:latin typeface="Calibri Light" panose="020F0302020204030204" pitchFamily="34" charset="0"/>
                <a:cs typeface="Calibri Light" panose="020F0302020204030204" pitchFamily="34" charset="0"/>
              </a:rPr>
              <a:t>Health Practitioners (EMHP)</a:t>
            </a:r>
          </a:p>
        </p:txBody>
      </p:sp>
      <p:pic>
        <p:nvPicPr>
          <p:cNvPr id="6152" name="Picture 4">
            <a:extLst>
              <a:ext uri="{FF2B5EF4-FFF2-40B4-BE49-F238E27FC236}">
                <a16:creationId xmlns:a16="http://schemas.microsoft.com/office/drawing/2014/main" id="{49182C09-6E38-4107-8056-C28C886392A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1628" t="41185" r="38364" b="31155"/>
          <a:stretch>
            <a:fillRect/>
          </a:stretch>
        </p:blipFill>
        <p:spPr bwMode="auto">
          <a:xfrm>
            <a:off x="250825" y="260350"/>
            <a:ext cx="2378075" cy="9255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6154" name="Group 6">
            <a:extLst>
              <a:ext uri="{FF2B5EF4-FFF2-40B4-BE49-F238E27FC236}">
                <a16:creationId xmlns:a16="http://schemas.microsoft.com/office/drawing/2014/main" id="{9801C20E-210C-42C6-82BC-C7359E6B8BA2}"/>
              </a:ext>
            </a:extLst>
          </p:cNvPr>
          <p:cNvGrpSpPr>
            <a:grpSpLocks/>
          </p:cNvGrpSpPr>
          <p:nvPr/>
        </p:nvGrpSpPr>
        <p:grpSpPr bwMode="auto">
          <a:xfrm>
            <a:off x="4770636" y="4285097"/>
            <a:ext cx="2332038" cy="1433513"/>
            <a:chOff x="7921946" y="2407282"/>
            <a:chExt cx="642400" cy="414178"/>
          </a:xfrm>
        </p:grpSpPr>
        <p:sp>
          <p:nvSpPr>
            <p:cNvPr id="21" name="Rounded Rectangle 7">
              <a:extLst>
                <a:ext uri="{FF2B5EF4-FFF2-40B4-BE49-F238E27FC236}">
                  <a16:creationId xmlns:a16="http://schemas.microsoft.com/office/drawing/2014/main" id="{8DF4452E-3659-4518-8CE0-FD4019E230DA}"/>
                </a:ext>
              </a:extLst>
            </p:cNvPr>
            <p:cNvSpPr/>
            <p:nvPr/>
          </p:nvSpPr>
          <p:spPr>
            <a:xfrm>
              <a:off x="7939438" y="2407282"/>
              <a:ext cx="621409" cy="414178"/>
            </a:xfrm>
            <a:prstGeom prst="roundRect">
              <a:avLst>
                <a:gd name="adj" fmla="val 10000"/>
              </a:avLst>
            </a:prstGeom>
            <a:solidFill>
              <a:schemeClr val="accent5">
                <a:lumMod val="20000"/>
                <a:lumOff val="80000"/>
              </a:schemeClr>
            </a:solidFill>
          </p:spPr>
          <p:style>
            <a:lnRef idx="2">
              <a:schemeClr val="accent3">
                <a:shade val="80000"/>
                <a:hueOff val="0"/>
                <a:satOff val="0"/>
                <a:lumOff val="0"/>
                <a:alphaOff val="0"/>
              </a:schemeClr>
            </a:lnRef>
            <a:fillRef idx="1">
              <a:scrgbClr r="0" g="0" b="0"/>
            </a:fillRef>
            <a:effectRef idx="0">
              <a:schemeClr val="lt1">
                <a:hueOff val="0"/>
                <a:satOff val="0"/>
                <a:lumOff val="0"/>
                <a:alphaOff val="0"/>
              </a:schemeClr>
            </a:effectRef>
            <a:fontRef idx="minor">
              <a:schemeClr val="dk1">
                <a:hueOff val="0"/>
                <a:satOff val="0"/>
                <a:lumOff val="0"/>
                <a:alphaOff val="0"/>
              </a:schemeClr>
            </a:fontRef>
          </p:style>
        </p:sp>
        <p:sp>
          <p:nvSpPr>
            <p:cNvPr id="22" name="Rounded Rectangle 4">
              <a:extLst>
                <a:ext uri="{FF2B5EF4-FFF2-40B4-BE49-F238E27FC236}">
                  <a16:creationId xmlns:a16="http://schemas.microsoft.com/office/drawing/2014/main" id="{96F8645E-132E-4615-A28C-9B5C2890C0B9}"/>
                </a:ext>
              </a:extLst>
            </p:cNvPr>
            <p:cNvSpPr/>
            <p:nvPr/>
          </p:nvSpPr>
          <p:spPr>
            <a:xfrm>
              <a:off x="7921946" y="2413703"/>
              <a:ext cx="642400" cy="390327"/>
            </a:xfrm>
            <a:prstGeom prst="rect">
              <a:avLst/>
            </a:prstGeom>
          </p:spPr>
          <p:style>
            <a:lnRef idx="0">
              <a:scrgbClr r="0" g="0" b="0"/>
            </a:lnRef>
            <a:fillRef idx="0">
              <a:scrgbClr r="0" g="0" b="0"/>
            </a:fillRef>
            <a:effectRef idx="0">
              <a:scrgbClr r="0" g="0" b="0"/>
            </a:effectRef>
            <a:fontRef idx="minor">
              <a:schemeClr val="dk1">
                <a:hueOff val="0"/>
                <a:satOff val="0"/>
                <a:lumOff val="0"/>
                <a:alphaOff val="0"/>
              </a:schemeClr>
            </a:fontRef>
          </p:style>
          <p:txBody>
            <a:bodyPr lIns="30480" tIns="30480" rIns="30480" bIns="30480" spcCol="1270" anchor="ctr"/>
            <a:lstStyle/>
            <a:p>
              <a:pPr algn="ctr" defTabSz="355600">
                <a:lnSpc>
                  <a:spcPct val="90000"/>
                </a:lnSpc>
                <a:spcAft>
                  <a:spcPct val="35000"/>
                </a:spcAft>
                <a:defRPr/>
              </a:pPr>
              <a:endParaRPr lang="en-GB" sz="2800" b="1" dirty="0">
                <a:solidFill>
                  <a:srgbClr val="00B0F0"/>
                </a:solidFill>
                <a:latin typeface="Calibri Light" panose="020F0302020204030204" pitchFamily="34" charset="0"/>
                <a:cs typeface="Calibri Light" panose="020F0302020204030204" pitchFamily="34" charset="0"/>
              </a:endParaRPr>
            </a:p>
          </p:txBody>
        </p:sp>
      </p:gr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ext Box 4">
            <a:extLst>
              <a:ext uri="{FF2B5EF4-FFF2-40B4-BE49-F238E27FC236}">
                <a16:creationId xmlns:a16="http://schemas.microsoft.com/office/drawing/2014/main" id="{701A86C3-B355-46A9-A038-0F4E7F59D124}"/>
              </a:ext>
            </a:extLst>
          </p:cNvPr>
          <p:cNvSpPr txBox="1">
            <a:spLocks noChangeArrowheads="1"/>
          </p:cNvSpPr>
          <p:nvPr/>
        </p:nvSpPr>
        <p:spPr bwMode="auto">
          <a:xfrm>
            <a:off x="1512888" y="1498600"/>
            <a:ext cx="6118225" cy="769938"/>
          </a:xfrm>
          <a:prstGeom prst="rect">
            <a:avLst/>
          </a:prstGeom>
          <a:noFill/>
          <a:ln>
            <a:noFill/>
          </a:ln>
        </p:spPr>
        <p:txBody>
          <a:bodyPr>
            <a:spAutoFit/>
          </a:bodyPr>
          <a:lstStyle>
            <a:lvl1pPr defTabSz="457200">
              <a:defRPr sz="2400">
                <a:solidFill>
                  <a:schemeClr val="tx1"/>
                </a:solidFill>
                <a:latin typeface="Times" pitchFamily="18" charset="0"/>
              </a:defRPr>
            </a:lvl1pPr>
            <a:lvl2pPr marL="742950" indent="-285750" defTabSz="457200">
              <a:defRPr sz="2400">
                <a:solidFill>
                  <a:schemeClr val="tx1"/>
                </a:solidFill>
                <a:latin typeface="Times" pitchFamily="18" charset="0"/>
              </a:defRPr>
            </a:lvl2pPr>
            <a:lvl3pPr marL="1143000" indent="-228600" defTabSz="457200">
              <a:defRPr sz="2400">
                <a:solidFill>
                  <a:schemeClr val="tx1"/>
                </a:solidFill>
                <a:latin typeface="Times" pitchFamily="18" charset="0"/>
              </a:defRPr>
            </a:lvl3pPr>
            <a:lvl4pPr marL="1600200" indent="-228600" defTabSz="457200">
              <a:defRPr sz="2400">
                <a:solidFill>
                  <a:schemeClr val="tx1"/>
                </a:solidFill>
                <a:latin typeface="Times" pitchFamily="18" charset="0"/>
              </a:defRPr>
            </a:lvl4pPr>
            <a:lvl5pPr marL="2057400" indent="-228600" defTabSz="457200">
              <a:defRPr sz="2400">
                <a:solidFill>
                  <a:schemeClr val="tx1"/>
                </a:solidFill>
                <a:latin typeface="Times" pitchFamily="18" charset="0"/>
              </a:defRPr>
            </a:lvl5pPr>
            <a:lvl6pPr marL="2514600" indent="-228600" defTabSz="457200" eaLnBrk="0" fontAlgn="base" hangingPunct="0">
              <a:spcBef>
                <a:spcPct val="0"/>
              </a:spcBef>
              <a:spcAft>
                <a:spcPct val="0"/>
              </a:spcAft>
              <a:defRPr sz="2400">
                <a:solidFill>
                  <a:schemeClr val="tx1"/>
                </a:solidFill>
                <a:latin typeface="Times" pitchFamily="18" charset="0"/>
              </a:defRPr>
            </a:lvl6pPr>
            <a:lvl7pPr marL="2971800" indent="-228600" defTabSz="457200" eaLnBrk="0" fontAlgn="base" hangingPunct="0">
              <a:spcBef>
                <a:spcPct val="0"/>
              </a:spcBef>
              <a:spcAft>
                <a:spcPct val="0"/>
              </a:spcAft>
              <a:defRPr sz="2400">
                <a:solidFill>
                  <a:schemeClr val="tx1"/>
                </a:solidFill>
                <a:latin typeface="Times" pitchFamily="18" charset="0"/>
              </a:defRPr>
            </a:lvl7pPr>
            <a:lvl8pPr marL="3429000" indent="-228600" defTabSz="457200" eaLnBrk="0" fontAlgn="base" hangingPunct="0">
              <a:spcBef>
                <a:spcPct val="0"/>
              </a:spcBef>
              <a:spcAft>
                <a:spcPct val="0"/>
              </a:spcAft>
              <a:defRPr sz="2400">
                <a:solidFill>
                  <a:schemeClr val="tx1"/>
                </a:solidFill>
                <a:latin typeface="Times" pitchFamily="18" charset="0"/>
              </a:defRPr>
            </a:lvl8pPr>
            <a:lvl9pPr marL="3886200" indent="-228600" defTabSz="457200" eaLnBrk="0" fontAlgn="base" hangingPunct="0">
              <a:spcBef>
                <a:spcPct val="0"/>
              </a:spcBef>
              <a:spcAft>
                <a:spcPct val="0"/>
              </a:spcAft>
              <a:defRPr sz="2400">
                <a:solidFill>
                  <a:schemeClr val="tx1"/>
                </a:solidFill>
                <a:latin typeface="Times" pitchFamily="18" charset="0"/>
              </a:defRPr>
            </a:lvl9pPr>
          </a:lstStyle>
          <a:p>
            <a:pPr algn="ctr" eaLnBrk="1" hangingPunct="1">
              <a:spcBef>
                <a:spcPct val="50000"/>
              </a:spcBef>
              <a:defRPr/>
            </a:pPr>
            <a:r>
              <a:rPr lang="en-GB" altLang="en-US" sz="4400" dirty="0">
                <a:latin typeface="+mj-lt"/>
              </a:rPr>
              <a:t>Service offer</a:t>
            </a:r>
          </a:p>
        </p:txBody>
      </p:sp>
      <p:sp>
        <p:nvSpPr>
          <p:cNvPr id="4099" name="Text Box 5">
            <a:extLst>
              <a:ext uri="{FF2B5EF4-FFF2-40B4-BE49-F238E27FC236}">
                <a16:creationId xmlns:a16="http://schemas.microsoft.com/office/drawing/2014/main" id="{EE612A39-9FBF-426C-9391-EE8F5D98FC44}"/>
              </a:ext>
            </a:extLst>
          </p:cNvPr>
          <p:cNvSpPr txBox="1">
            <a:spLocks noChangeArrowheads="1"/>
          </p:cNvSpPr>
          <p:nvPr/>
        </p:nvSpPr>
        <p:spPr bwMode="auto">
          <a:xfrm>
            <a:off x="504825" y="2492375"/>
            <a:ext cx="7883525" cy="3754874"/>
          </a:xfrm>
          <a:prstGeom prst="rect">
            <a:avLst/>
          </a:prstGeom>
          <a:noFill/>
          <a:ln>
            <a:noFill/>
          </a:ln>
        </p:spPr>
        <p:txBody>
          <a:bodyPr>
            <a:spAutoFit/>
          </a:bodyPr>
          <a:lstStyle>
            <a:lvl1pPr marL="266700" indent="-266700" defTabSz="457200">
              <a:defRPr sz="2400">
                <a:solidFill>
                  <a:schemeClr val="tx1"/>
                </a:solidFill>
                <a:latin typeface="Times" pitchFamily="18" charset="0"/>
              </a:defRPr>
            </a:lvl1pPr>
            <a:lvl2pPr marL="742950" indent="-285750" defTabSz="457200">
              <a:defRPr sz="2400">
                <a:solidFill>
                  <a:schemeClr val="tx1"/>
                </a:solidFill>
                <a:latin typeface="Times" pitchFamily="18" charset="0"/>
              </a:defRPr>
            </a:lvl2pPr>
            <a:lvl3pPr marL="1143000" indent="-228600" defTabSz="457200">
              <a:defRPr sz="2400">
                <a:solidFill>
                  <a:schemeClr val="tx1"/>
                </a:solidFill>
                <a:latin typeface="Times" pitchFamily="18" charset="0"/>
              </a:defRPr>
            </a:lvl3pPr>
            <a:lvl4pPr marL="1600200" indent="-228600" defTabSz="457200">
              <a:defRPr sz="2400">
                <a:solidFill>
                  <a:schemeClr val="tx1"/>
                </a:solidFill>
                <a:latin typeface="Times" pitchFamily="18" charset="0"/>
              </a:defRPr>
            </a:lvl4pPr>
            <a:lvl5pPr marL="2057400" indent="-228600" defTabSz="457200">
              <a:defRPr sz="2400">
                <a:solidFill>
                  <a:schemeClr val="tx1"/>
                </a:solidFill>
                <a:latin typeface="Times" pitchFamily="18" charset="0"/>
              </a:defRPr>
            </a:lvl5pPr>
            <a:lvl6pPr marL="2514600" indent="-228600" defTabSz="457200" eaLnBrk="0" fontAlgn="base" hangingPunct="0">
              <a:spcBef>
                <a:spcPct val="0"/>
              </a:spcBef>
              <a:spcAft>
                <a:spcPct val="0"/>
              </a:spcAft>
              <a:defRPr sz="2400">
                <a:solidFill>
                  <a:schemeClr val="tx1"/>
                </a:solidFill>
                <a:latin typeface="Times" pitchFamily="18" charset="0"/>
              </a:defRPr>
            </a:lvl6pPr>
            <a:lvl7pPr marL="2971800" indent="-228600" defTabSz="457200" eaLnBrk="0" fontAlgn="base" hangingPunct="0">
              <a:spcBef>
                <a:spcPct val="0"/>
              </a:spcBef>
              <a:spcAft>
                <a:spcPct val="0"/>
              </a:spcAft>
              <a:defRPr sz="2400">
                <a:solidFill>
                  <a:schemeClr val="tx1"/>
                </a:solidFill>
                <a:latin typeface="Times" pitchFamily="18" charset="0"/>
              </a:defRPr>
            </a:lvl7pPr>
            <a:lvl8pPr marL="3429000" indent="-228600" defTabSz="457200" eaLnBrk="0" fontAlgn="base" hangingPunct="0">
              <a:spcBef>
                <a:spcPct val="0"/>
              </a:spcBef>
              <a:spcAft>
                <a:spcPct val="0"/>
              </a:spcAft>
              <a:defRPr sz="2400">
                <a:solidFill>
                  <a:schemeClr val="tx1"/>
                </a:solidFill>
                <a:latin typeface="Times" pitchFamily="18" charset="0"/>
              </a:defRPr>
            </a:lvl8pPr>
            <a:lvl9pPr marL="3886200" indent="-228600" defTabSz="457200" eaLnBrk="0" fontAlgn="base" hangingPunct="0">
              <a:spcBef>
                <a:spcPct val="0"/>
              </a:spcBef>
              <a:spcAft>
                <a:spcPct val="0"/>
              </a:spcAft>
              <a:defRPr sz="2400">
                <a:solidFill>
                  <a:schemeClr val="tx1"/>
                </a:solidFill>
                <a:latin typeface="Times" pitchFamily="18" charset="0"/>
              </a:defRPr>
            </a:lvl9pPr>
          </a:lstStyle>
          <a:p>
            <a:pPr eaLnBrk="1" hangingPunct="1">
              <a:spcBef>
                <a:spcPct val="50000"/>
              </a:spcBef>
              <a:buFontTx/>
              <a:buChar char="•"/>
              <a:defRPr/>
            </a:pPr>
            <a:r>
              <a:rPr lang="en-GB" altLang="en-US" sz="2800" dirty="0">
                <a:latin typeface="+mj-lt"/>
              </a:rPr>
              <a:t>Consultations for staff and children/young people </a:t>
            </a:r>
          </a:p>
          <a:p>
            <a:pPr eaLnBrk="1" hangingPunct="1">
              <a:spcBef>
                <a:spcPct val="50000"/>
              </a:spcBef>
              <a:buFontTx/>
              <a:buChar char="•"/>
              <a:defRPr/>
            </a:pPr>
            <a:r>
              <a:rPr lang="en-GB" altLang="en-US" sz="2800" dirty="0">
                <a:latin typeface="+mj-lt"/>
              </a:rPr>
              <a:t>Direct Support</a:t>
            </a:r>
          </a:p>
          <a:p>
            <a:pPr eaLnBrk="1" hangingPunct="1">
              <a:spcBef>
                <a:spcPct val="50000"/>
              </a:spcBef>
              <a:buFontTx/>
              <a:buChar char="•"/>
              <a:defRPr/>
            </a:pPr>
            <a:r>
              <a:rPr lang="en-GB" altLang="en-US" sz="2800" dirty="0">
                <a:latin typeface="+mj-lt"/>
              </a:rPr>
              <a:t>Whole school support – assemblies, class workshops, sharing resources, parent information/awareness sessions</a:t>
            </a:r>
          </a:p>
          <a:p>
            <a:pPr eaLnBrk="1" hangingPunct="1">
              <a:spcBef>
                <a:spcPct val="50000"/>
              </a:spcBef>
              <a:buFontTx/>
              <a:buChar char="•"/>
              <a:defRPr/>
            </a:pPr>
            <a:r>
              <a:rPr lang="en-GB" altLang="en-US" sz="2800" dirty="0">
                <a:latin typeface="+mj-lt"/>
              </a:rPr>
              <a:t>Education Staff support </a:t>
            </a:r>
          </a:p>
        </p:txBody>
      </p:sp>
      <p:pic>
        <p:nvPicPr>
          <p:cNvPr id="8196" name="Picture 4">
            <a:extLst>
              <a:ext uri="{FF2B5EF4-FFF2-40B4-BE49-F238E27FC236}">
                <a16:creationId xmlns:a16="http://schemas.microsoft.com/office/drawing/2014/main" id="{EBCC9E61-9687-4465-8644-127A0909BF5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1628" t="41185" r="38364" b="31155"/>
          <a:stretch>
            <a:fillRect/>
          </a:stretch>
        </p:blipFill>
        <p:spPr bwMode="auto">
          <a:xfrm>
            <a:off x="250825" y="271463"/>
            <a:ext cx="2378075" cy="9255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197" name="Picture 4">
            <a:extLst>
              <a:ext uri="{FF2B5EF4-FFF2-40B4-BE49-F238E27FC236}">
                <a16:creationId xmlns:a16="http://schemas.microsoft.com/office/drawing/2014/main" id="{7A13826A-F1C0-44ED-83A5-9FA59894D71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1628" t="41185" r="38364" b="31155"/>
          <a:stretch>
            <a:fillRect/>
          </a:stretch>
        </p:blipFill>
        <p:spPr bwMode="auto">
          <a:xfrm>
            <a:off x="250825" y="260350"/>
            <a:ext cx="2378075" cy="9255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grpId="0" nodeType="clickEffect">
                                  <p:stCondLst>
                                    <p:cond delay="0"/>
                                  </p:stCondLst>
                                  <p:childTnLst>
                                    <p:set>
                                      <p:cBhvr>
                                        <p:cTn id="6" dur="1" fill="hold">
                                          <p:stCondLst>
                                            <p:cond delay="0"/>
                                          </p:stCondLst>
                                        </p:cTn>
                                        <p:tgtEl>
                                          <p:spTgt spid="4099"/>
                                        </p:tgtEl>
                                        <p:attrNameLst>
                                          <p:attrName>style.visibility</p:attrName>
                                        </p:attrNameLst>
                                      </p:cBhvr>
                                      <p:to>
                                        <p:strVal val="visible"/>
                                      </p:to>
                                    </p:set>
                                    <p:anim calcmode="lin" valueType="num">
                                      <p:cBhvr additive="base">
                                        <p:cTn id="7" dur="500" fill="hold"/>
                                        <p:tgtEl>
                                          <p:spTgt spid="4099"/>
                                        </p:tgtEl>
                                        <p:attrNameLst>
                                          <p:attrName>ppt_x</p:attrName>
                                        </p:attrNameLst>
                                      </p:cBhvr>
                                      <p:tavLst>
                                        <p:tav tm="0">
                                          <p:val>
                                            <p:strVal val="#ppt_x"/>
                                          </p:val>
                                        </p:tav>
                                        <p:tav tm="100000">
                                          <p:val>
                                            <p:strVal val="#ppt_x"/>
                                          </p:val>
                                        </p:tav>
                                      </p:tavLst>
                                    </p:anim>
                                    <p:anim calcmode="lin" valueType="num">
                                      <p:cBhvr additive="base">
                                        <p:cTn id="8" dur="500" fill="hold"/>
                                        <p:tgtEl>
                                          <p:spTgt spid="409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99"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Title 1">
            <a:extLst>
              <a:ext uri="{FF2B5EF4-FFF2-40B4-BE49-F238E27FC236}">
                <a16:creationId xmlns:a16="http://schemas.microsoft.com/office/drawing/2014/main" id="{89CA0ED3-B008-4E86-A173-AABF879A952A}"/>
              </a:ext>
            </a:extLst>
          </p:cNvPr>
          <p:cNvSpPr>
            <a:spLocks noGrp="1"/>
          </p:cNvSpPr>
          <p:nvPr>
            <p:ph type="title"/>
          </p:nvPr>
        </p:nvSpPr>
        <p:spPr bwMode="auto">
          <a:xfrm>
            <a:off x="0" y="1468438"/>
            <a:ext cx="9606335" cy="114300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r>
              <a:rPr lang="en-GB" altLang="en-US" dirty="0">
                <a:solidFill>
                  <a:schemeClr val="tx1"/>
                </a:solidFill>
              </a:rPr>
              <a:t>Direct work for children/young people/families</a:t>
            </a:r>
          </a:p>
        </p:txBody>
      </p:sp>
      <p:sp>
        <p:nvSpPr>
          <p:cNvPr id="12291" name="Content Placeholder 2">
            <a:extLst>
              <a:ext uri="{FF2B5EF4-FFF2-40B4-BE49-F238E27FC236}">
                <a16:creationId xmlns:a16="http://schemas.microsoft.com/office/drawing/2014/main" id="{DB02990E-73F1-4FDF-8B92-6523E7295AD8}"/>
              </a:ext>
            </a:extLst>
          </p:cNvPr>
          <p:cNvSpPr>
            <a:spLocks noGrp="1"/>
          </p:cNvSpPr>
          <p:nvPr>
            <p:ph idx="1"/>
          </p:nvPr>
        </p:nvSpPr>
        <p:spPr bwMode="auto">
          <a:xfrm>
            <a:off x="457200" y="2039938"/>
            <a:ext cx="8229600" cy="4525962"/>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a:buFontTx/>
              <a:buChar char="•"/>
            </a:pPr>
            <a:r>
              <a:rPr lang="en-GB" altLang="en-US" sz="2400" dirty="0"/>
              <a:t>Offer 6-8 sessions of Cognitive Behavioural Therapy (CBT) based interventions with an EMHP individually or in a group - work with recent mild to moderate presentations of:</a:t>
            </a:r>
          </a:p>
          <a:p>
            <a:pPr>
              <a:buFont typeface="Wingdings" panose="05000000000000000000" pitchFamily="2" charset="2"/>
              <a:buChar char="ü"/>
            </a:pPr>
            <a:r>
              <a:rPr lang="en-GB" altLang="en-US" sz="2200" dirty="0"/>
              <a:t>Low mood</a:t>
            </a:r>
          </a:p>
          <a:p>
            <a:pPr>
              <a:buFont typeface="Wingdings" panose="05000000000000000000" pitchFamily="2" charset="2"/>
              <a:buChar char="ü"/>
            </a:pPr>
            <a:r>
              <a:rPr lang="en-GB" altLang="en-US" sz="2200" dirty="0"/>
              <a:t>Anxiety</a:t>
            </a:r>
          </a:p>
          <a:p>
            <a:pPr>
              <a:buFont typeface="Wingdings" panose="05000000000000000000" pitchFamily="2" charset="2"/>
              <a:buChar char="ü"/>
            </a:pPr>
            <a:r>
              <a:rPr lang="en-GB" altLang="en-US" sz="2200" dirty="0"/>
              <a:t>Worry</a:t>
            </a:r>
          </a:p>
          <a:p>
            <a:pPr>
              <a:buFont typeface="Wingdings" panose="05000000000000000000" pitchFamily="2" charset="2"/>
              <a:buChar char="ü"/>
            </a:pPr>
            <a:r>
              <a:rPr lang="en-GB" altLang="en-US" sz="2200" dirty="0"/>
              <a:t>Stress</a:t>
            </a:r>
          </a:p>
          <a:p>
            <a:pPr>
              <a:buFont typeface="Wingdings" panose="05000000000000000000" pitchFamily="2" charset="2"/>
              <a:buChar char="ü"/>
            </a:pPr>
            <a:r>
              <a:rPr lang="en-GB" altLang="en-US" sz="2200" dirty="0"/>
              <a:t>Emotional regulation</a:t>
            </a:r>
          </a:p>
          <a:p>
            <a:pPr>
              <a:buFontTx/>
              <a:buChar char="•"/>
            </a:pPr>
            <a:r>
              <a:rPr lang="en-GB" altLang="en-US" sz="2200" dirty="0"/>
              <a:t>Provide evidence based strategies/techniques to help manage difficulties</a:t>
            </a:r>
          </a:p>
          <a:p>
            <a:pPr>
              <a:buFontTx/>
              <a:buChar char="•"/>
            </a:pPr>
            <a:r>
              <a:rPr lang="en-GB" altLang="en-US" sz="2200" dirty="0"/>
              <a:t>Low risk</a:t>
            </a:r>
          </a:p>
        </p:txBody>
      </p:sp>
      <p:pic>
        <p:nvPicPr>
          <p:cNvPr id="10244" name="Picture 4">
            <a:extLst>
              <a:ext uri="{FF2B5EF4-FFF2-40B4-BE49-F238E27FC236}">
                <a16:creationId xmlns:a16="http://schemas.microsoft.com/office/drawing/2014/main" id="{280D36A6-2DED-4BDC-99C6-458E41BE67C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1628" t="41185" r="38364" b="31155"/>
          <a:stretch>
            <a:fillRect/>
          </a:stretch>
        </p:blipFill>
        <p:spPr bwMode="auto">
          <a:xfrm>
            <a:off x="250825" y="271463"/>
            <a:ext cx="2378075" cy="9255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2291">
                                            <p:txEl>
                                              <p:pRg st="0" end="0"/>
                                            </p:txEl>
                                          </p:spTgt>
                                        </p:tgtEl>
                                        <p:attrNameLst>
                                          <p:attrName>style.visibility</p:attrName>
                                        </p:attrNameLst>
                                      </p:cBhvr>
                                      <p:to>
                                        <p:strVal val="visible"/>
                                      </p:to>
                                    </p:set>
                                    <p:animEffect transition="in" filter="fade">
                                      <p:cBhvr>
                                        <p:cTn id="7" dur="500"/>
                                        <p:tgtEl>
                                          <p:spTgt spid="12291">
                                            <p:txEl>
                                              <p:pRg st="0" end="0"/>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12291">
                                            <p:txEl>
                                              <p:pRg st="1" end="1"/>
                                            </p:txEl>
                                          </p:spTgt>
                                        </p:tgtEl>
                                        <p:attrNameLst>
                                          <p:attrName>style.visibility</p:attrName>
                                        </p:attrNameLst>
                                      </p:cBhvr>
                                      <p:to>
                                        <p:strVal val="visible"/>
                                      </p:to>
                                    </p:set>
                                    <p:animEffect transition="in" filter="fade">
                                      <p:cBhvr>
                                        <p:cTn id="12" dur="500"/>
                                        <p:tgtEl>
                                          <p:spTgt spid="12291">
                                            <p:txEl>
                                              <p:pRg st="1" end="1"/>
                                            </p:txEl>
                                          </p:spTgt>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12291">
                                            <p:txEl>
                                              <p:pRg st="2" end="2"/>
                                            </p:txEl>
                                          </p:spTgt>
                                        </p:tgtEl>
                                        <p:attrNameLst>
                                          <p:attrName>style.visibility</p:attrName>
                                        </p:attrNameLst>
                                      </p:cBhvr>
                                      <p:to>
                                        <p:strVal val="visible"/>
                                      </p:to>
                                    </p:set>
                                    <p:animEffect transition="in" filter="fade">
                                      <p:cBhvr>
                                        <p:cTn id="17" dur="500"/>
                                        <p:tgtEl>
                                          <p:spTgt spid="12291">
                                            <p:txEl>
                                              <p:pRg st="2" end="2"/>
                                            </p:txEl>
                                          </p:spTgt>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12291">
                                            <p:txEl>
                                              <p:pRg st="3" end="3"/>
                                            </p:txEl>
                                          </p:spTgt>
                                        </p:tgtEl>
                                        <p:attrNameLst>
                                          <p:attrName>style.visibility</p:attrName>
                                        </p:attrNameLst>
                                      </p:cBhvr>
                                      <p:to>
                                        <p:strVal val="visible"/>
                                      </p:to>
                                    </p:set>
                                    <p:animEffect transition="in" filter="fade">
                                      <p:cBhvr>
                                        <p:cTn id="22" dur="500"/>
                                        <p:tgtEl>
                                          <p:spTgt spid="12291">
                                            <p:txEl>
                                              <p:pRg st="3" end="3"/>
                                            </p:txEl>
                                          </p:spTgt>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12291">
                                            <p:txEl>
                                              <p:pRg st="4" end="4"/>
                                            </p:txEl>
                                          </p:spTgt>
                                        </p:tgtEl>
                                        <p:attrNameLst>
                                          <p:attrName>style.visibility</p:attrName>
                                        </p:attrNameLst>
                                      </p:cBhvr>
                                      <p:to>
                                        <p:strVal val="visible"/>
                                      </p:to>
                                    </p:set>
                                    <p:animEffect transition="in" filter="fade">
                                      <p:cBhvr>
                                        <p:cTn id="27" dur="500"/>
                                        <p:tgtEl>
                                          <p:spTgt spid="12291">
                                            <p:txEl>
                                              <p:pRg st="4" end="4"/>
                                            </p:txEl>
                                          </p:spTgt>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12291">
                                            <p:txEl>
                                              <p:pRg st="5" end="5"/>
                                            </p:txEl>
                                          </p:spTgt>
                                        </p:tgtEl>
                                        <p:attrNameLst>
                                          <p:attrName>style.visibility</p:attrName>
                                        </p:attrNameLst>
                                      </p:cBhvr>
                                      <p:to>
                                        <p:strVal val="visible"/>
                                      </p:to>
                                    </p:set>
                                    <p:animEffect transition="in" filter="fade">
                                      <p:cBhvr>
                                        <p:cTn id="32" dur="500"/>
                                        <p:tgtEl>
                                          <p:spTgt spid="12291">
                                            <p:txEl>
                                              <p:pRg st="5" end="5"/>
                                            </p:txEl>
                                          </p:spTgt>
                                        </p:tgtEl>
                                      </p:cBhvr>
                                    </p:animEffect>
                                  </p:childTnLst>
                                </p:cTn>
                              </p:par>
                            </p:childTnLst>
                          </p:cTn>
                        </p:par>
                      </p:childTnLst>
                    </p:cTn>
                  </p:par>
                  <p:par>
                    <p:cTn id="33" fill="hold" nodeType="clickPar">
                      <p:stCondLst>
                        <p:cond delay="indefinite"/>
                      </p:stCondLst>
                      <p:childTnLst>
                        <p:par>
                          <p:cTn id="34" fill="hold" nodeType="withGroup">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12291">
                                            <p:txEl>
                                              <p:pRg st="6" end="6"/>
                                            </p:txEl>
                                          </p:spTgt>
                                        </p:tgtEl>
                                        <p:attrNameLst>
                                          <p:attrName>style.visibility</p:attrName>
                                        </p:attrNameLst>
                                      </p:cBhvr>
                                      <p:to>
                                        <p:strVal val="visible"/>
                                      </p:to>
                                    </p:set>
                                    <p:animEffect transition="in" filter="fade">
                                      <p:cBhvr>
                                        <p:cTn id="37" dur="500"/>
                                        <p:tgtEl>
                                          <p:spTgt spid="12291">
                                            <p:txEl>
                                              <p:pRg st="6" end="6"/>
                                            </p:txEl>
                                          </p:spTgt>
                                        </p:tgtEl>
                                      </p:cBhvr>
                                    </p:animEffect>
                                  </p:childTnLst>
                                </p:cTn>
                              </p:par>
                            </p:childTnLst>
                          </p:cTn>
                        </p:par>
                      </p:childTnLst>
                    </p:cTn>
                  </p:par>
                  <p:par>
                    <p:cTn id="38" fill="hold" nodeType="clickPar">
                      <p:stCondLst>
                        <p:cond delay="indefinite"/>
                      </p:stCondLst>
                      <p:childTnLst>
                        <p:par>
                          <p:cTn id="39" fill="hold" nodeType="withGroup">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12291">
                                            <p:txEl>
                                              <p:pRg st="7" end="7"/>
                                            </p:txEl>
                                          </p:spTgt>
                                        </p:tgtEl>
                                        <p:attrNameLst>
                                          <p:attrName>style.visibility</p:attrName>
                                        </p:attrNameLst>
                                      </p:cBhvr>
                                      <p:to>
                                        <p:strVal val="visible"/>
                                      </p:to>
                                    </p:set>
                                    <p:animEffect transition="in" filter="fade">
                                      <p:cBhvr>
                                        <p:cTn id="42" dur="500"/>
                                        <p:tgtEl>
                                          <p:spTgt spid="12291">
                                            <p:txEl>
                                              <p:pRg st="7" end="7"/>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291" grpId="0" build="p"/>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Title 1">
            <a:extLst>
              <a:ext uri="{FF2B5EF4-FFF2-40B4-BE49-F238E27FC236}">
                <a16:creationId xmlns:a16="http://schemas.microsoft.com/office/drawing/2014/main" id="{BEE7AE73-4979-4D48-9F55-6390207F6DD1}"/>
              </a:ext>
            </a:extLst>
          </p:cNvPr>
          <p:cNvSpPr>
            <a:spLocks noGrp="1" noChangeArrowheads="1"/>
          </p:cNvSpPr>
          <p:nvPr>
            <p:ph type="title"/>
          </p:nvPr>
        </p:nvSpPr>
        <p:spPr bwMode="auto">
          <a:xfrm>
            <a:off x="3347864" y="1340768"/>
            <a:ext cx="2232248" cy="72640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r>
              <a:rPr lang="en-GB" altLang="en-US" dirty="0">
                <a:solidFill>
                  <a:schemeClr val="tx1"/>
                </a:solidFill>
              </a:rPr>
              <a:t>Process</a:t>
            </a:r>
          </a:p>
        </p:txBody>
      </p:sp>
      <p:sp>
        <p:nvSpPr>
          <p:cNvPr id="12291" name="Content Placeholder 2">
            <a:extLst>
              <a:ext uri="{FF2B5EF4-FFF2-40B4-BE49-F238E27FC236}">
                <a16:creationId xmlns:a16="http://schemas.microsoft.com/office/drawing/2014/main" id="{43D27FD5-FD01-4F39-8515-11538BD28709}"/>
              </a:ext>
            </a:extLst>
          </p:cNvPr>
          <p:cNvSpPr>
            <a:spLocks noGrp="1" noChangeArrowheads="1"/>
          </p:cNvSpPr>
          <p:nvPr>
            <p:ph idx="1"/>
          </p:nvPr>
        </p:nvSpPr>
        <p:spPr bwMode="auto">
          <a:xfrm>
            <a:off x="457200" y="1916832"/>
            <a:ext cx="8229600" cy="4525962"/>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marL="457200" indent="-457200">
              <a:buFont typeface="Arial" panose="020B0604020202020204" pitchFamily="34" charset="0"/>
              <a:buChar char="•"/>
            </a:pPr>
            <a:r>
              <a:rPr lang="en-GB" altLang="en-US" sz="2600" dirty="0"/>
              <a:t>School staff member or parent has concerns about a student’s emotional wellbeing </a:t>
            </a:r>
          </a:p>
          <a:p>
            <a:pPr marL="0" indent="0" algn="r"/>
            <a:r>
              <a:rPr lang="en-GB" altLang="en-US" sz="2600" dirty="0"/>
              <a:t>- contact member of the school team to arrange consultation with our team and give consent. </a:t>
            </a:r>
          </a:p>
          <a:p>
            <a:pPr marL="457200" indent="-457200">
              <a:buFont typeface="Arial" panose="020B0604020202020204" pitchFamily="34" charset="0"/>
              <a:buChar char="•"/>
            </a:pPr>
            <a:r>
              <a:rPr lang="en-GB" altLang="en-US" sz="2600" dirty="0"/>
              <a:t>Agree plan for support e.g. appropriate for CBT based support with an EMHP or advice/resources given to try first </a:t>
            </a:r>
          </a:p>
          <a:p>
            <a:pPr marL="457200" indent="-457200">
              <a:buFont typeface="Arial" panose="020B0604020202020204" pitchFamily="34" charset="0"/>
              <a:buChar char="•"/>
            </a:pPr>
            <a:r>
              <a:rPr lang="en-GB" altLang="en-US" sz="2600" dirty="0"/>
              <a:t>If more information needed, practitioner will book a consultation with the young person before plan is agreed</a:t>
            </a:r>
          </a:p>
        </p:txBody>
      </p:sp>
      <p:pic>
        <p:nvPicPr>
          <p:cNvPr id="4" name="Picture 4">
            <a:extLst>
              <a:ext uri="{FF2B5EF4-FFF2-40B4-BE49-F238E27FC236}">
                <a16:creationId xmlns:a16="http://schemas.microsoft.com/office/drawing/2014/main" id="{CD9F6AED-3EC3-47F7-BB75-43E7E6538A4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l="21628" t="41185" r="38364" b="31155"/>
          <a:stretch>
            <a:fillRect/>
          </a:stretch>
        </p:blipFill>
        <p:spPr bwMode="auto">
          <a:xfrm>
            <a:off x="250825" y="260350"/>
            <a:ext cx="2378075" cy="9255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229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2291">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2291">
                                            <p:txEl>
                                              <p:pRg st="2" end="2"/>
                                            </p:txEl>
                                          </p:spTgt>
                                        </p:tgtEl>
                                        <p:attrNameLst>
                                          <p:attrName>style.visibility</p:attrName>
                                        </p:attrNameLst>
                                      </p:cBhvr>
                                      <p:to>
                                        <p:strVal val="visible"/>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2291">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291" grpId="0" build="p"/>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ext Box 6">
            <a:extLst>
              <a:ext uri="{FF2B5EF4-FFF2-40B4-BE49-F238E27FC236}">
                <a16:creationId xmlns:a16="http://schemas.microsoft.com/office/drawing/2014/main" id="{E20D93F2-77B1-42DE-AB25-D422FD532242}"/>
              </a:ext>
            </a:extLst>
          </p:cNvPr>
          <p:cNvSpPr txBox="1">
            <a:spLocks noChangeArrowheads="1"/>
          </p:cNvSpPr>
          <p:nvPr/>
        </p:nvSpPr>
        <p:spPr bwMode="auto">
          <a:xfrm>
            <a:off x="0" y="2852738"/>
            <a:ext cx="91440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pPr algn="ctr" eaLnBrk="1" hangingPunct="1">
              <a:spcBef>
                <a:spcPct val="50000"/>
              </a:spcBef>
            </a:pPr>
            <a:r>
              <a:rPr lang="en-GB" altLang="en-US" sz="4400">
                <a:latin typeface="Arial" panose="020B0604020202020204" pitchFamily="34" charset="0"/>
              </a:rPr>
              <a:t>Mental Health Awareness</a:t>
            </a:r>
          </a:p>
        </p:txBody>
      </p:sp>
      <p:sp>
        <p:nvSpPr>
          <p:cNvPr id="4099" name="Text Box 7">
            <a:extLst>
              <a:ext uri="{FF2B5EF4-FFF2-40B4-BE49-F238E27FC236}">
                <a16:creationId xmlns:a16="http://schemas.microsoft.com/office/drawing/2014/main" id="{D762B020-DC79-47E3-9162-6EFF01C77A6B}"/>
              </a:ext>
            </a:extLst>
          </p:cNvPr>
          <p:cNvSpPr txBox="1">
            <a:spLocks noChangeArrowheads="1"/>
          </p:cNvSpPr>
          <p:nvPr/>
        </p:nvSpPr>
        <p:spPr bwMode="auto">
          <a:xfrm>
            <a:off x="0" y="3860800"/>
            <a:ext cx="9144000" cy="212365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457200">
              <a:defRPr sz="2400">
                <a:solidFill>
                  <a:schemeClr val="tx1"/>
                </a:solidFill>
                <a:latin typeface="Times" panose="02020603050405020304" pitchFamily="18" charset="0"/>
              </a:defRPr>
            </a:lvl1pPr>
            <a:lvl2pPr marL="742950" indent="-285750" defTabSz="457200">
              <a:defRPr sz="2400">
                <a:solidFill>
                  <a:schemeClr val="tx1"/>
                </a:solidFill>
                <a:latin typeface="Times" panose="02020603050405020304" pitchFamily="18" charset="0"/>
              </a:defRPr>
            </a:lvl2pPr>
            <a:lvl3pPr marL="1143000" indent="-228600" defTabSz="457200">
              <a:defRPr sz="2400">
                <a:solidFill>
                  <a:schemeClr val="tx1"/>
                </a:solidFill>
                <a:latin typeface="Times" panose="02020603050405020304" pitchFamily="18" charset="0"/>
              </a:defRPr>
            </a:lvl3pPr>
            <a:lvl4pPr marL="1600200" indent="-228600" defTabSz="457200">
              <a:defRPr sz="2400">
                <a:solidFill>
                  <a:schemeClr val="tx1"/>
                </a:solidFill>
                <a:latin typeface="Times" panose="02020603050405020304" pitchFamily="18" charset="0"/>
              </a:defRPr>
            </a:lvl4pPr>
            <a:lvl5pPr marL="2057400" indent="-228600" defTabSz="457200">
              <a:defRPr sz="2400">
                <a:solidFill>
                  <a:schemeClr val="tx1"/>
                </a:solidFill>
                <a:latin typeface="Times" panose="02020603050405020304" pitchFamily="18" charset="0"/>
              </a:defRPr>
            </a:lvl5pPr>
            <a:lvl6pPr marL="2514600" indent="-228600" defTabSz="4572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4572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4572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457200" eaLnBrk="0" fontAlgn="base" hangingPunct="0">
              <a:spcBef>
                <a:spcPct val="0"/>
              </a:spcBef>
              <a:spcAft>
                <a:spcPct val="0"/>
              </a:spcAft>
              <a:defRPr sz="2400">
                <a:solidFill>
                  <a:schemeClr val="tx1"/>
                </a:solidFill>
                <a:latin typeface="Times" panose="02020603050405020304" pitchFamily="18" charset="0"/>
              </a:defRPr>
            </a:lvl9pPr>
          </a:lstStyle>
          <a:p>
            <a:pPr algn="ctr" eaLnBrk="1" hangingPunct="1">
              <a:spcBef>
                <a:spcPct val="50000"/>
              </a:spcBef>
            </a:pPr>
            <a:r>
              <a:rPr lang="en-GB" altLang="en-US" dirty="0" err="1">
                <a:latin typeface="Arial" panose="020B0604020202020204" pitchFamily="34" charset="0"/>
              </a:rPr>
              <a:t>MindMate</a:t>
            </a:r>
            <a:r>
              <a:rPr lang="en-GB" altLang="en-US" dirty="0">
                <a:latin typeface="Arial" panose="020B0604020202020204" pitchFamily="34" charset="0"/>
              </a:rPr>
              <a:t> Support Team</a:t>
            </a:r>
          </a:p>
          <a:p>
            <a:pPr algn="ctr" eaLnBrk="1" hangingPunct="1">
              <a:spcBef>
                <a:spcPct val="50000"/>
              </a:spcBef>
            </a:pPr>
            <a:endParaRPr lang="en-GB" altLang="en-US" dirty="0">
              <a:latin typeface="Arial" panose="020B0604020202020204" pitchFamily="34" charset="0"/>
            </a:endParaRPr>
          </a:p>
          <a:p>
            <a:pPr algn="ctr" eaLnBrk="1" hangingPunct="1">
              <a:spcBef>
                <a:spcPct val="50000"/>
              </a:spcBef>
            </a:pPr>
            <a:r>
              <a:rPr lang="en-GB" altLang="en-US" dirty="0">
                <a:latin typeface="Arial" panose="020B0604020202020204" pitchFamily="34" charset="0"/>
              </a:rPr>
              <a:t>Alison Waide &amp; Gemma Harlowe</a:t>
            </a:r>
          </a:p>
          <a:p>
            <a:pPr algn="ctr" eaLnBrk="1" hangingPunct="1">
              <a:spcBef>
                <a:spcPct val="50000"/>
              </a:spcBef>
            </a:pPr>
            <a:r>
              <a:rPr lang="en-GB" altLang="en-US" dirty="0">
                <a:latin typeface="Arial" panose="020B0604020202020204" pitchFamily="34" charset="0"/>
              </a:rPr>
              <a:t> </a:t>
            </a:r>
          </a:p>
        </p:txBody>
      </p:sp>
      <p:pic>
        <p:nvPicPr>
          <p:cNvPr id="4100" name="Picture 1">
            <a:extLst>
              <a:ext uri="{FF2B5EF4-FFF2-40B4-BE49-F238E27FC236}">
                <a16:creationId xmlns:a16="http://schemas.microsoft.com/office/drawing/2014/main" id="{CEF73CD3-BF16-4D2B-8ABD-D9259B3BA6BC}"/>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Text Box 4">
            <a:extLst>
              <a:ext uri="{FF2B5EF4-FFF2-40B4-BE49-F238E27FC236}">
                <a16:creationId xmlns:a16="http://schemas.microsoft.com/office/drawing/2014/main" id="{1F0D1C79-29EF-46E4-9D55-65B56261226F}"/>
              </a:ext>
            </a:extLst>
          </p:cNvPr>
          <p:cNvSpPr txBox="1">
            <a:spLocks noChangeArrowheads="1"/>
          </p:cNvSpPr>
          <p:nvPr/>
        </p:nvSpPr>
        <p:spPr bwMode="auto">
          <a:xfrm>
            <a:off x="468313" y="1574800"/>
            <a:ext cx="6119812"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457200">
              <a:defRPr sz="2400">
                <a:solidFill>
                  <a:schemeClr val="tx1"/>
                </a:solidFill>
                <a:latin typeface="Times" panose="02020603050405020304" pitchFamily="18" charset="0"/>
              </a:defRPr>
            </a:lvl1pPr>
            <a:lvl2pPr marL="742950" indent="-285750" defTabSz="457200">
              <a:defRPr sz="2400">
                <a:solidFill>
                  <a:schemeClr val="tx1"/>
                </a:solidFill>
                <a:latin typeface="Times" panose="02020603050405020304" pitchFamily="18" charset="0"/>
              </a:defRPr>
            </a:lvl2pPr>
            <a:lvl3pPr marL="1143000" indent="-228600" defTabSz="457200">
              <a:defRPr sz="2400">
                <a:solidFill>
                  <a:schemeClr val="tx1"/>
                </a:solidFill>
                <a:latin typeface="Times" panose="02020603050405020304" pitchFamily="18" charset="0"/>
              </a:defRPr>
            </a:lvl3pPr>
            <a:lvl4pPr marL="1600200" indent="-228600" defTabSz="457200">
              <a:defRPr sz="2400">
                <a:solidFill>
                  <a:schemeClr val="tx1"/>
                </a:solidFill>
                <a:latin typeface="Times" panose="02020603050405020304" pitchFamily="18" charset="0"/>
              </a:defRPr>
            </a:lvl4pPr>
            <a:lvl5pPr marL="2057400" indent="-228600" defTabSz="457200">
              <a:defRPr sz="2400">
                <a:solidFill>
                  <a:schemeClr val="tx1"/>
                </a:solidFill>
                <a:latin typeface="Times" panose="02020603050405020304" pitchFamily="18" charset="0"/>
              </a:defRPr>
            </a:lvl5pPr>
            <a:lvl6pPr marL="2514600" indent="-228600" defTabSz="4572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4572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4572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457200" eaLnBrk="0" fontAlgn="base" hangingPunct="0">
              <a:spcBef>
                <a:spcPct val="0"/>
              </a:spcBef>
              <a:spcAft>
                <a:spcPct val="0"/>
              </a:spcAft>
              <a:defRPr sz="2400">
                <a:solidFill>
                  <a:schemeClr val="tx1"/>
                </a:solidFill>
                <a:latin typeface="Times" panose="02020603050405020304" pitchFamily="18" charset="0"/>
              </a:defRPr>
            </a:lvl9pPr>
          </a:lstStyle>
          <a:p>
            <a:pPr eaLnBrk="1" hangingPunct="1">
              <a:spcBef>
                <a:spcPct val="50000"/>
              </a:spcBef>
            </a:pPr>
            <a:r>
              <a:rPr lang="en-GB" altLang="en-US" sz="3600" b="1" dirty="0">
                <a:latin typeface="Arial" panose="020B0604020202020204" pitchFamily="34" charset="0"/>
              </a:rPr>
              <a:t>National and Local Context</a:t>
            </a:r>
          </a:p>
        </p:txBody>
      </p:sp>
      <p:sp>
        <p:nvSpPr>
          <p:cNvPr id="7171" name="Text Box 5">
            <a:extLst>
              <a:ext uri="{FF2B5EF4-FFF2-40B4-BE49-F238E27FC236}">
                <a16:creationId xmlns:a16="http://schemas.microsoft.com/office/drawing/2014/main" id="{10A2D7BE-7509-4464-A0BB-5EF68D05C40E}"/>
              </a:ext>
            </a:extLst>
          </p:cNvPr>
          <p:cNvSpPr txBox="1">
            <a:spLocks noChangeArrowheads="1"/>
          </p:cNvSpPr>
          <p:nvPr/>
        </p:nvSpPr>
        <p:spPr bwMode="auto">
          <a:xfrm>
            <a:off x="464940" y="2220913"/>
            <a:ext cx="8496175" cy="4801314"/>
          </a:xfrm>
          <a:prstGeom prst="rect">
            <a:avLst/>
          </a:prstGeom>
          <a:noFill/>
          <a:ln>
            <a:noFill/>
          </a:ln>
        </p:spPr>
        <p:txBody>
          <a:bodyPr wrap="square">
            <a:spAutoFit/>
          </a:bodyPr>
          <a:lstStyle>
            <a:lvl1pPr marL="266700" indent="-266700" defTabSz="457200">
              <a:defRPr sz="2400">
                <a:solidFill>
                  <a:schemeClr val="tx1"/>
                </a:solidFill>
                <a:latin typeface="Times" pitchFamily="18" charset="0"/>
              </a:defRPr>
            </a:lvl1pPr>
            <a:lvl2pPr marL="742950" indent="-285750" defTabSz="457200">
              <a:defRPr sz="2400">
                <a:solidFill>
                  <a:schemeClr val="tx1"/>
                </a:solidFill>
                <a:latin typeface="Times" pitchFamily="18" charset="0"/>
              </a:defRPr>
            </a:lvl2pPr>
            <a:lvl3pPr marL="1143000" indent="-228600" defTabSz="457200">
              <a:defRPr sz="2400">
                <a:solidFill>
                  <a:schemeClr val="tx1"/>
                </a:solidFill>
                <a:latin typeface="Times" pitchFamily="18" charset="0"/>
              </a:defRPr>
            </a:lvl3pPr>
            <a:lvl4pPr marL="1600200" indent="-228600" defTabSz="457200">
              <a:defRPr sz="2400">
                <a:solidFill>
                  <a:schemeClr val="tx1"/>
                </a:solidFill>
                <a:latin typeface="Times" pitchFamily="18" charset="0"/>
              </a:defRPr>
            </a:lvl4pPr>
            <a:lvl5pPr marL="2057400" indent="-228600" defTabSz="457200">
              <a:defRPr sz="2400">
                <a:solidFill>
                  <a:schemeClr val="tx1"/>
                </a:solidFill>
                <a:latin typeface="Times" pitchFamily="18" charset="0"/>
              </a:defRPr>
            </a:lvl5pPr>
            <a:lvl6pPr marL="2514600" indent="-228600" defTabSz="457200" eaLnBrk="0" fontAlgn="base" hangingPunct="0">
              <a:spcBef>
                <a:spcPct val="0"/>
              </a:spcBef>
              <a:spcAft>
                <a:spcPct val="0"/>
              </a:spcAft>
              <a:defRPr sz="2400">
                <a:solidFill>
                  <a:schemeClr val="tx1"/>
                </a:solidFill>
                <a:latin typeface="Times" pitchFamily="18" charset="0"/>
              </a:defRPr>
            </a:lvl6pPr>
            <a:lvl7pPr marL="2971800" indent="-228600" defTabSz="457200" eaLnBrk="0" fontAlgn="base" hangingPunct="0">
              <a:spcBef>
                <a:spcPct val="0"/>
              </a:spcBef>
              <a:spcAft>
                <a:spcPct val="0"/>
              </a:spcAft>
              <a:defRPr sz="2400">
                <a:solidFill>
                  <a:schemeClr val="tx1"/>
                </a:solidFill>
                <a:latin typeface="Times" pitchFamily="18" charset="0"/>
              </a:defRPr>
            </a:lvl7pPr>
            <a:lvl8pPr marL="3429000" indent="-228600" defTabSz="457200" eaLnBrk="0" fontAlgn="base" hangingPunct="0">
              <a:spcBef>
                <a:spcPct val="0"/>
              </a:spcBef>
              <a:spcAft>
                <a:spcPct val="0"/>
              </a:spcAft>
              <a:defRPr sz="2400">
                <a:solidFill>
                  <a:schemeClr val="tx1"/>
                </a:solidFill>
                <a:latin typeface="Times" pitchFamily="18" charset="0"/>
              </a:defRPr>
            </a:lvl8pPr>
            <a:lvl9pPr marL="3886200" indent="-228600" defTabSz="457200" eaLnBrk="0" fontAlgn="base" hangingPunct="0">
              <a:spcBef>
                <a:spcPct val="0"/>
              </a:spcBef>
              <a:spcAft>
                <a:spcPct val="0"/>
              </a:spcAft>
              <a:defRPr sz="2400">
                <a:solidFill>
                  <a:schemeClr val="tx1"/>
                </a:solidFill>
                <a:latin typeface="Times" pitchFamily="18" charset="0"/>
              </a:defRPr>
            </a:lvl9pPr>
          </a:lstStyle>
          <a:p>
            <a:pPr marL="0" indent="0" eaLnBrk="1" hangingPunct="1">
              <a:spcBef>
                <a:spcPct val="50000"/>
              </a:spcBef>
              <a:defRPr/>
            </a:pPr>
            <a:r>
              <a:rPr lang="en-GB" altLang="en-US" sz="1600" u="sng" dirty="0">
                <a:latin typeface="+mn-lt"/>
              </a:rPr>
              <a:t>National:</a:t>
            </a:r>
          </a:p>
          <a:p>
            <a:pPr marL="0" indent="0" eaLnBrk="1" hangingPunct="1">
              <a:spcBef>
                <a:spcPct val="50000"/>
              </a:spcBef>
              <a:defRPr/>
            </a:pPr>
            <a:endParaRPr lang="en-GB" altLang="en-US" sz="1600" u="sng" dirty="0">
              <a:latin typeface="+mn-lt"/>
            </a:endParaRPr>
          </a:p>
          <a:p>
            <a:pPr marL="285750" indent="-285750">
              <a:buFont typeface="Arial" panose="020B0604020202020204" pitchFamily="34" charset="0"/>
              <a:buChar char="•"/>
            </a:pPr>
            <a:r>
              <a:rPr lang="en-GB" sz="1600" b="0" i="0" u="none" strike="noStrike" baseline="0" dirty="0">
                <a:latin typeface="+mn-lt"/>
              </a:rPr>
              <a:t>In 2020, one in six (16%) children aged 5 to 16 years were identified as having a probable mental disorder, increasing from one in 9 (10.8%) in 2017 (NHS Digital, 2020)</a:t>
            </a:r>
          </a:p>
          <a:p>
            <a:pPr marL="285750" indent="-285750">
              <a:buFont typeface="Arial" panose="020B0604020202020204" pitchFamily="34" charset="0"/>
              <a:buChar char="•"/>
            </a:pPr>
            <a:endParaRPr lang="en-GB" sz="1600" b="0" i="0" u="none" strike="noStrike" baseline="0" dirty="0">
              <a:latin typeface="+mn-lt"/>
            </a:endParaRPr>
          </a:p>
          <a:p>
            <a:pPr marL="285750" indent="-285750">
              <a:buFont typeface="Arial" panose="020B0604020202020204" pitchFamily="34" charset="0"/>
              <a:buChar char="•"/>
            </a:pPr>
            <a:r>
              <a:rPr lang="en-GB" altLang="en-US" sz="1600" dirty="0">
                <a:latin typeface="+mn-lt"/>
              </a:rPr>
              <a:t>There is a rise in the complexity of mental health conditions in children and young people (</a:t>
            </a:r>
            <a:r>
              <a:rPr lang="en-GB" altLang="en-US" sz="1600" dirty="0" err="1">
                <a:latin typeface="+mn-lt"/>
              </a:rPr>
              <a:t>DoH</a:t>
            </a:r>
            <a:r>
              <a:rPr lang="en-GB" altLang="en-US" sz="1600" dirty="0">
                <a:latin typeface="+mn-lt"/>
              </a:rPr>
              <a:t> &amp; NHS England, 2015).</a:t>
            </a:r>
          </a:p>
          <a:p>
            <a:pPr marL="0" indent="0"/>
            <a:endParaRPr lang="en-GB" altLang="en-US" sz="1600" dirty="0">
              <a:latin typeface="+mn-lt"/>
            </a:endParaRPr>
          </a:p>
          <a:p>
            <a:pPr marL="285750" indent="-285750">
              <a:buFont typeface="Arial" panose="020B0604020202020204" pitchFamily="34" charset="0"/>
              <a:buChar char="•"/>
            </a:pPr>
            <a:r>
              <a:rPr lang="en-GB" altLang="en-US" sz="1600" dirty="0">
                <a:latin typeface="+mn-lt"/>
              </a:rPr>
              <a:t>In the last three years, the likelihood of young people having a mental health problem has increased by 50%.</a:t>
            </a:r>
          </a:p>
          <a:p>
            <a:pPr marL="285750" indent="-285750" eaLnBrk="1" hangingPunct="1">
              <a:spcBef>
                <a:spcPct val="50000"/>
              </a:spcBef>
              <a:buFont typeface="Arial" panose="020B0604020202020204" pitchFamily="34" charset="0"/>
              <a:buChar char="•"/>
              <a:defRPr/>
            </a:pPr>
            <a:r>
              <a:rPr lang="en-GB" altLang="en-US" sz="1600" dirty="0">
                <a:latin typeface="+mn-lt"/>
              </a:rPr>
              <a:t>50% of adult mental health issues begin before the age of 14.</a:t>
            </a:r>
          </a:p>
          <a:p>
            <a:pPr marL="285750" indent="-285750" eaLnBrk="1" hangingPunct="1">
              <a:spcBef>
                <a:spcPct val="50000"/>
              </a:spcBef>
              <a:buFont typeface="Arial" panose="020B0604020202020204" pitchFamily="34" charset="0"/>
              <a:buChar char="•"/>
              <a:defRPr/>
            </a:pPr>
            <a:endParaRPr lang="en-GB" altLang="en-US" sz="1600" dirty="0">
              <a:latin typeface="+mn-lt"/>
            </a:endParaRPr>
          </a:p>
          <a:p>
            <a:pPr marL="0" indent="0" eaLnBrk="1" hangingPunct="1">
              <a:spcBef>
                <a:spcPct val="50000"/>
              </a:spcBef>
              <a:defRPr/>
            </a:pPr>
            <a:r>
              <a:rPr lang="en-GB" altLang="en-US" sz="1600" u="sng" dirty="0">
                <a:latin typeface="+mn-lt"/>
              </a:rPr>
              <a:t>Local:</a:t>
            </a:r>
          </a:p>
          <a:p>
            <a:pPr marL="285750" indent="-285750" eaLnBrk="1" hangingPunct="1">
              <a:spcBef>
                <a:spcPct val="50000"/>
              </a:spcBef>
              <a:buFont typeface="Arial" panose="020B0604020202020204" pitchFamily="34" charset="0"/>
              <a:buChar char="•"/>
              <a:defRPr/>
            </a:pPr>
            <a:r>
              <a:rPr lang="en-GB" sz="1600" dirty="0">
                <a:latin typeface="+mn-lt"/>
              </a:rPr>
              <a:t>I</a:t>
            </a:r>
            <a:r>
              <a:rPr lang="en-GB" sz="1600" b="0" i="0" u="none" strike="noStrike" baseline="0" dirty="0">
                <a:latin typeface="+mn-lt"/>
              </a:rPr>
              <a:t>ncreasing rates of anxiety amongst girls as they grow older (</a:t>
            </a:r>
            <a:r>
              <a:rPr lang="en-GB" sz="1600" b="0" i="0" u="none" strike="noStrike" baseline="0" dirty="0" err="1">
                <a:latin typeface="+mn-lt"/>
              </a:rPr>
              <a:t>MindM</a:t>
            </a:r>
            <a:r>
              <a:rPr lang="en-GB" sz="1600" dirty="0" err="1">
                <a:latin typeface="+mn-lt"/>
              </a:rPr>
              <a:t>ate</a:t>
            </a:r>
            <a:r>
              <a:rPr lang="en-GB" sz="1600" dirty="0">
                <a:latin typeface="+mn-lt"/>
              </a:rPr>
              <a:t>, 2020)</a:t>
            </a:r>
            <a:endParaRPr lang="en-GB" altLang="en-US" sz="2800" dirty="0">
              <a:latin typeface="Arial" charset="0"/>
            </a:endParaRPr>
          </a:p>
          <a:p>
            <a:pPr marL="457200" indent="-457200" eaLnBrk="1" hangingPunct="1">
              <a:spcBef>
                <a:spcPct val="50000"/>
              </a:spcBef>
              <a:buFont typeface="Arial" panose="020B0604020202020204" pitchFamily="34" charset="0"/>
              <a:buChar char="•"/>
              <a:defRPr/>
            </a:pPr>
            <a:endParaRPr lang="en-GB" altLang="en-US" sz="2800" dirty="0">
              <a:latin typeface="Arial" charset="0"/>
            </a:endParaRPr>
          </a:p>
        </p:txBody>
      </p:sp>
      <p:pic>
        <p:nvPicPr>
          <p:cNvPr id="9220" name="Picture 3">
            <a:extLst>
              <a:ext uri="{FF2B5EF4-FFF2-40B4-BE49-F238E27FC236}">
                <a16:creationId xmlns:a16="http://schemas.microsoft.com/office/drawing/2014/main" id="{2DB68FEA-E64C-461E-8DBE-4BFE5CC4CF2F}"/>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ext Box 4">
            <a:extLst>
              <a:ext uri="{FF2B5EF4-FFF2-40B4-BE49-F238E27FC236}">
                <a16:creationId xmlns:a16="http://schemas.microsoft.com/office/drawing/2014/main" id="{FD202C04-8743-451C-9368-06258331D86A}"/>
              </a:ext>
            </a:extLst>
          </p:cNvPr>
          <p:cNvSpPr txBox="1">
            <a:spLocks noChangeArrowheads="1"/>
          </p:cNvSpPr>
          <p:nvPr/>
        </p:nvSpPr>
        <p:spPr bwMode="auto">
          <a:xfrm>
            <a:off x="468313" y="1574800"/>
            <a:ext cx="8207375"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457200">
              <a:defRPr sz="2400">
                <a:solidFill>
                  <a:schemeClr val="tx1"/>
                </a:solidFill>
                <a:latin typeface="Times" panose="02020603050405020304" pitchFamily="18" charset="0"/>
              </a:defRPr>
            </a:lvl1pPr>
            <a:lvl2pPr marL="742950" indent="-285750" defTabSz="457200">
              <a:defRPr sz="2400">
                <a:solidFill>
                  <a:schemeClr val="tx1"/>
                </a:solidFill>
                <a:latin typeface="Times" panose="02020603050405020304" pitchFamily="18" charset="0"/>
              </a:defRPr>
            </a:lvl2pPr>
            <a:lvl3pPr marL="1143000" indent="-228600" defTabSz="457200">
              <a:defRPr sz="2400">
                <a:solidFill>
                  <a:schemeClr val="tx1"/>
                </a:solidFill>
                <a:latin typeface="Times" panose="02020603050405020304" pitchFamily="18" charset="0"/>
              </a:defRPr>
            </a:lvl3pPr>
            <a:lvl4pPr marL="1600200" indent="-228600" defTabSz="457200">
              <a:defRPr sz="2400">
                <a:solidFill>
                  <a:schemeClr val="tx1"/>
                </a:solidFill>
                <a:latin typeface="Times" panose="02020603050405020304" pitchFamily="18" charset="0"/>
              </a:defRPr>
            </a:lvl4pPr>
            <a:lvl5pPr marL="2057400" indent="-228600" defTabSz="457200">
              <a:defRPr sz="2400">
                <a:solidFill>
                  <a:schemeClr val="tx1"/>
                </a:solidFill>
                <a:latin typeface="Times" panose="02020603050405020304" pitchFamily="18" charset="0"/>
              </a:defRPr>
            </a:lvl5pPr>
            <a:lvl6pPr marL="2514600" indent="-228600" defTabSz="4572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4572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4572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457200" eaLnBrk="0" fontAlgn="base" hangingPunct="0">
              <a:spcBef>
                <a:spcPct val="0"/>
              </a:spcBef>
              <a:spcAft>
                <a:spcPct val="0"/>
              </a:spcAft>
              <a:defRPr sz="2400">
                <a:solidFill>
                  <a:schemeClr val="tx1"/>
                </a:solidFill>
                <a:latin typeface="Times" panose="02020603050405020304" pitchFamily="18" charset="0"/>
              </a:defRPr>
            </a:lvl9pPr>
          </a:lstStyle>
          <a:p>
            <a:pPr algn="ctr" eaLnBrk="1" hangingPunct="1">
              <a:spcBef>
                <a:spcPct val="50000"/>
              </a:spcBef>
            </a:pPr>
            <a:r>
              <a:rPr lang="en-GB" altLang="en-US" sz="3600" b="1" dirty="0">
                <a:latin typeface="Arial" panose="020B0604020202020204" pitchFamily="34" charset="0"/>
              </a:rPr>
              <a:t>Common Emotional Difficulties:</a:t>
            </a:r>
          </a:p>
        </p:txBody>
      </p:sp>
      <p:pic>
        <p:nvPicPr>
          <p:cNvPr id="11268" name="Picture 3">
            <a:extLst>
              <a:ext uri="{FF2B5EF4-FFF2-40B4-BE49-F238E27FC236}">
                <a16:creationId xmlns:a16="http://schemas.microsoft.com/office/drawing/2014/main" id="{477F9BC5-B898-43D7-9F24-3B3BF55DAF92}"/>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269" name="Rectangle 1">
            <a:extLst>
              <a:ext uri="{FF2B5EF4-FFF2-40B4-BE49-F238E27FC236}">
                <a16:creationId xmlns:a16="http://schemas.microsoft.com/office/drawing/2014/main" id="{78C7BBA3-9DA4-4AA1-A3AB-D80671EF2C92}"/>
              </a:ext>
            </a:extLst>
          </p:cNvPr>
          <p:cNvSpPr>
            <a:spLocks noChangeArrowheads="1"/>
          </p:cNvSpPr>
          <p:nvPr/>
        </p:nvSpPr>
        <p:spPr bwMode="auto">
          <a:xfrm>
            <a:off x="1187624" y="5822178"/>
            <a:ext cx="6985000" cy="86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pPr algn="ctr" eaLnBrk="1" hangingPunct="1">
              <a:spcBef>
                <a:spcPct val="50000"/>
              </a:spcBef>
            </a:pPr>
            <a:r>
              <a:rPr lang="en-GB" altLang="en-US" b="1" u="sng" dirty="0">
                <a:latin typeface="Arial" panose="020B0604020202020204" pitchFamily="34" charset="0"/>
              </a:rPr>
              <a:t>It is normal for everyone to experience emotional difficulties at times</a:t>
            </a:r>
          </a:p>
        </p:txBody>
      </p:sp>
      <p:graphicFrame>
        <p:nvGraphicFramePr>
          <p:cNvPr id="2" name="Diagram 1">
            <a:extLst>
              <a:ext uri="{FF2B5EF4-FFF2-40B4-BE49-F238E27FC236}">
                <a16:creationId xmlns:a16="http://schemas.microsoft.com/office/drawing/2014/main" id="{052AD87F-B554-7E91-0419-8173E664E3C2}"/>
              </a:ext>
            </a:extLst>
          </p:cNvPr>
          <p:cNvGraphicFramePr/>
          <p:nvPr>
            <p:extLst>
              <p:ext uri="{D42A27DB-BD31-4B8C-83A1-F6EECF244321}">
                <p14:modId xmlns:p14="http://schemas.microsoft.com/office/powerpoint/2010/main" val="817254756"/>
              </p:ext>
            </p:extLst>
          </p:nvPr>
        </p:nvGraphicFramePr>
        <p:xfrm>
          <a:off x="1835696" y="2302368"/>
          <a:ext cx="5904656" cy="3472635"/>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Text Box 4">
            <a:extLst>
              <a:ext uri="{FF2B5EF4-FFF2-40B4-BE49-F238E27FC236}">
                <a16:creationId xmlns:a16="http://schemas.microsoft.com/office/drawing/2014/main" id="{8A0AB445-1394-45D4-B2B7-F15A86D41A3D}"/>
              </a:ext>
            </a:extLst>
          </p:cNvPr>
          <p:cNvSpPr txBox="1">
            <a:spLocks noChangeArrowheads="1"/>
          </p:cNvSpPr>
          <p:nvPr/>
        </p:nvSpPr>
        <p:spPr bwMode="auto">
          <a:xfrm>
            <a:off x="359568" y="1484489"/>
            <a:ext cx="8424863"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457200">
              <a:defRPr sz="2400">
                <a:solidFill>
                  <a:schemeClr val="tx1"/>
                </a:solidFill>
                <a:latin typeface="Times" panose="02020603050405020304" pitchFamily="18" charset="0"/>
              </a:defRPr>
            </a:lvl1pPr>
            <a:lvl2pPr marL="742950" indent="-285750" defTabSz="457200">
              <a:defRPr sz="2400">
                <a:solidFill>
                  <a:schemeClr val="tx1"/>
                </a:solidFill>
                <a:latin typeface="Times" panose="02020603050405020304" pitchFamily="18" charset="0"/>
              </a:defRPr>
            </a:lvl2pPr>
            <a:lvl3pPr marL="1143000" indent="-228600" defTabSz="457200">
              <a:defRPr sz="2400">
                <a:solidFill>
                  <a:schemeClr val="tx1"/>
                </a:solidFill>
                <a:latin typeface="Times" panose="02020603050405020304" pitchFamily="18" charset="0"/>
              </a:defRPr>
            </a:lvl3pPr>
            <a:lvl4pPr marL="1600200" indent="-228600" defTabSz="457200">
              <a:defRPr sz="2400">
                <a:solidFill>
                  <a:schemeClr val="tx1"/>
                </a:solidFill>
                <a:latin typeface="Times" panose="02020603050405020304" pitchFamily="18" charset="0"/>
              </a:defRPr>
            </a:lvl4pPr>
            <a:lvl5pPr marL="2057400" indent="-228600" defTabSz="457200">
              <a:defRPr sz="2400">
                <a:solidFill>
                  <a:schemeClr val="tx1"/>
                </a:solidFill>
                <a:latin typeface="Times" panose="02020603050405020304" pitchFamily="18" charset="0"/>
              </a:defRPr>
            </a:lvl5pPr>
            <a:lvl6pPr marL="2514600" indent="-228600" defTabSz="4572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4572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4572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457200" eaLnBrk="0" fontAlgn="base" hangingPunct="0">
              <a:spcBef>
                <a:spcPct val="0"/>
              </a:spcBef>
              <a:spcAft>
                <a:spcPct val="0"/>
              </a:spcAft>
              <a:defRPr sz="2400">
                <a:solidFill>
                  <a:schemeClr val="tx1"/>
                </a:solidFill>
                <a:latin typeface="Times" panose="02020603050405020304" pitchFamily="18" charset="0"/>
              </a:defRPr>
            </a:lvl9pPr>
          </a:lstStyle>
          <a:p>
            <a:pPr algn="ctr" eaLnBrk="1" hangingPunct="1">
              <a:spcBef>
                <a:spcPct val="50000"/>
              </a:spcBef>
            </a:pPr>
            <a:r>
              <a:rPr lang="en-GB" altLang="en-US" sz="3600" b="1" dirty="0">
                <a:latin typeface="Arial" panose="020B0604020202020204" pitchFamily="34" charset="0"/>
              </a:rPr>
              <a:t>Anxiety</a:t>
            </a:r>
          </a:p>
        </p:txBody>
      </p:sp>
      <p:sp>
        <p:nvSpPr>
          <p:cNvPr id="10243" name="Text Box 5">
            <a:extLst>
              <a:ext uri="{FF2B5EF4-FFF2-40B4-BE49-F238E27FC236}">
                <a16:creationId xmlns:a16="http://schemas.microsoft.com/office/drawing/2014/main" id="{43FFA97E-44AC-4A95-8679-F6E44CDDA689}"/>
              </a:ext>
            </a:extLst>
          </p:cNvPr>
          <p:cNvSpPr txBox="1">
            <a:spLocks noChangeArrowheads="1"/>
          </p:cNvSpPr>
          <p:nvPr/>
        </p:nvSpPr>
        <p:spPr bwMode="auto">
          <a:xfrm>
            <a:off x="1979711" y="1988840"/>
            <a:ext cx="6408637" cy="2893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defTabSz="457200">
              <a:defRPr sz="2400">
                <a:solidFill>
                  <a:schemeClr val="tx1"/>
                </a:solidFill>
                <a:latin typeface="Times" panose="02020603050405020304" pitchFamily="18" charset="0"/>
              </a:defRPr>
            </a:lvl1pPr>
            <a:lvl2pPr marL="742950" indent="-285750" defTabSz="457200">
              <a:defRPr sz="2400">
                <a:solidFill>
                  <a:schemeClr val="tx1"/>
                </a:solidFill>
                <a:latin typeface="Times" panose="02020603050405020304" pitchFamily="18" charset="0"/>
              </a:defRPr>
            </a:lvl2pPr>
            <a:lvl3pPr marL="1143000" indent="-228600" defTabSz="457200">
              <a:defRPr sz="2400">
                <a:solidFill>
                  <a:schemeClr val="tx1"/>
                </a:solidFill>
                <a:latin typeface="Times" panose="02020603050405020304" pitchFamily="18" charset="0"/>
              </a:defRPr>
            </a:lvl3pPr>
            <a:lvl4pPr marL="1600200" indent="-228600" defTabSz="457200">
              <a:defRPr sz="2400">
                <a:solidFill>
                  <a:schemeClr val="tx1"/>
                </a:solidFill>
                <a:latin typeface="Times" panose="02020603050405020304" pitchFamily="18" charset="0"/>
              </a:defRPr>
            </a:lvl4pPr>
            <a:lvl5pPr marL="2057400" indent="-228600" defTabSz="457200">
              <a:defRPr sz="2400">
                <a:solidFill>
                  <a:schemeClr val="tx1"/>
                </a:solidFill>
                <a:latin typeface="Times" panose="02020603050405020304" pitchFamily="18" charset="0"/>
              </a:defRPr>
            </a:lvl5pPr>
            <a:lvl6pPr marL="2514600" indent="-228600" defTabSz="4572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4572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4572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457200" eaLnBrk="0" fontAlgn="base" hangingPunct="0">
              <a:spcBef>
                <a:spcPct val="0"/>
              </a:spcBef>
              <a:spcAft>
                <a:spcPct val="0"/>
              </a:spcAft>
              <a:defRPr sz="2400">
                <a:solidFill>
                  <a:schemeClr val="tx1"/>
                </a:solidFill>
                <a:latin typeface="Times" panose="02020603050405020304" pitchFamily="18" charset="0"/>
              </a:defRPr>
            </a:lvl9pPr>
          </a:lstStyle>
          <a:p>
            <a:pPr algn="ctr"/>
            <a:r>
              <a:rPr lang="en-GB" altLang="en-US" sz="2000" dirty="0">
                <a:latin typeface="Arial" panose="020B0604020202020204" pitchFamily="34" charset="0"/>
                <a:cs typeface="Arial" panose="020B0604020202020204" pitchFamily="34" charset="0"/>
              </a:rPr>
              <a:t>Concentration difficulties, not eating properly, anger/irritability, seems ‘on edge’, expressing negative thoughts, fidgeting, using toilet often, tearful, complaining of tummy aches and feeling unwell</a:t>
            </a:r>
          </a:p>
          <a:p>
            <a:pPr eaLnBrk="1" hangingPunct="1">
              <a:spcBef>
                <a:spcPct val="50000"/>
              </a:spcBef>
            </a:pPr>
            <a:endParaRPr lang="en-GB" altLang="en-US" sz="2000" u="sng" dirty="0">
              <a:latin typeface="Arial" panose="020B0604020202020204" pitchFamily="34" charset="0"/>
            </a:endParaRPr>
          </a:p>
          <a:p>
            <a:pPr eaLnBrk="1" hangingPunct="1">
              <a:spcBef>
                <a:spcPct val="50000"/>
              </a:spcBef>
            </a:pPr>
            <a:endParaRPr lang="en-GB" altLang="en-US" sz="2000" u="sng" dirty="0">
              <a:latin typeface="Arial" panose="020B0604020202020204" pitchFamily="34" charset="0"/>
            </a:endParaRPr>
          </a:p>
          <a:p>
            <a:pPr eaLnBrk="1" hangingPunct="1">
              <a:spcBef>
                <a:spcPct val="50000"/>
              </a:spcBef>
            </a:pPr>
            <a:endParaRPr lang="en-GB" altLang="en-US" sz="2800" u="sng" dirty="0">
              <a:latin typeface="Arial" panose="020B0604020202020204" pitchFamily="34" charset="0"/>
            </a:endParaRPr>
          </a:p>
        </p:txBody>
      </p:sp>
      <p:graphicFrame>
        <p:nvGraphicFramePr>
          <p:cNvPr id="2" name="Table 1">
            <a:extLst>
              <a:ext uri="{FF2B5EF4-FFF2-40B4-BE49-F238E27FC236}">
                <a16:creationId xmlns:a16="http://schemas.microsoft.com/office/drawing/2014/main" id="{09E288FB-6B72-4F42-B38E-9AF0DF63D29B}"/>
              </a:ext>
            </a:extLst>
          </p:cNvPr>
          <p:cNvGraphicFramePr>
            <a:graphicFrameLocks noGrp="1"/>
          </p:cNvGraphicFramePr>
          <p:nvPr>
            <p:extLst>
              <p:ext uri="{D42A27DB-BD31-4B8C-83A1-F6EECF244321}">
                <p14:modId xmlns:p14="http://schemas.microsoft.com/office/powerpoint/2010/main" val="1170124848"/>
              </p:ext>
            </p:extLst>
          </p:nvPr>
        </p:nvGraphicFramePr>
        <p:xfrm>
          <a:off x="911225" y="3716338"/>
          <a:ext cx="7321550" cy="2425699"/>
        </p:xfrm>
        <a:graphic>
          <a:graphicData uri="http://schemas.openxmlformats.org/drawingml/2006/table">
            <a:tbl>
              <a:tblPr firstRow="1" bandRow="1">
                <a:tableStyleId>{5C22544A-7EE6-4342-B048-85BDC9FD1C3A}</a:tableStyleId>
              </a:tblPr>
              <a:tblGrid>
                <a:gridCol w="3660775">
                  <a:extLst>
                    <a:ext uri="{9D8B030D-6E8A-4147-A177-3AD203B41FA5}">
                      <a16:colId xmlns:a16="http://schemas.microsoft.com/office/drawing/2014/main" val="20000"/>
                    </a:ext>
                  </a:extLst>
                </a:gridCol>
                <a:gridCol w="3660775">
                  <a:extLst>
                    <a:ext uri="{9D8B030D-6E8A-4147-A177-3AD203B41FA5}">
                      <a16:colId xmlns:a16="http://schemas.microsoft.com/office/drawing/2014/main" val="20001"/>
                    </a:ext>
                  </a:extLst>
                </a:gridCol>
              </a:tblGrid>
              <a:tr h="432711">
                <a:tc>
                  <a:txBody>
                    <a:bodyPr/>
                    <a:lstStyle/>
                    <a:p>
                      <a:r>
                        <a:rPr lang="en-GB" sz="1800" dirty="0">
                          <a:solidFill>
                            <a:srgbClr val="F8981D"/>
                          </a:solidFill>
                        </a:rPr>
                        <a:t>Internalised</a:t>
                      </a:r>
                    </a:p>
                  </a:txBody>
                  <a:tcPr marL="91452" marR="91452" marT="45738" marB="45738"/>
                </a:tc>
                <a:tc>
                  <a:txBody>
                    <a:bodyPr/>
                    <a:lstStyle/>
                    <a:p>
                      <a:r>
                        <a:rPr lang="en-GB" sz="1800" dirty="0">
                          <a:solidFill>
                            <a:srgbClr val="7030A0"/>
                          </a:solidFill>
                        </a:rPr>
                        <a:t>Externalised</a:t>
                      </a:r>
                    </a:p>
                  </a:txBody>
                  <a:tcPr marL="91452" marR="91452" marT="45738" marB="45738"/>
                </a:tc>
                <a:extLst>
                  <a:ext uri="{0D108BD9-81ED-4DB2-BD59-A6C34878D82A}">
                    <a16:rowId xmlns:a16="http://schemas.microsoft.com/office/drawing/2014/main" val="10000"/>
                  </a:ext>
                </a:extLst>
              </a:tr>
              <a:tr h="365866">
                <a:tc>
                  <a:txBody>
                    <a:bodyPr/>
                    <a:lstStyle/>
                    <a:p>
                      <a:r>
                        <a:rPr lang="en-GB" sz="1800" dirty="0">
                          <a:solidFill>
                            <a:srgbClr val="F8981D"/>
                          </a:solidFill>
                        </a:rPr>
                        <a:t>Avoidant</a:t>
                      </a:r>
                    </a:p>
                  </a:txBody>
                  <a:tcPr marL="91452" marR="91452" marT="45738" marB="45738"/>
                </a:tc>
                <a:tc>
                  <a:txBody>
                    <a:bodyPr/>
                    <a:lstStyle/>
                    <a:p>
                      <a:r>
                        <a:rPr lang="en-GB" sz="1800" dirty="0">
                          <a:solidFill>
                            <a:srgbClr val="7030A0"/>
                          </a:solidFill>
                        </a:rPr>
                        <a:t>Panic attacks</a:t>
                      </a:r>
                    </a:p>
                  </a:txBody>
                  <a:tcPr marL="91452" marR="91452" marT="45738" marB="45738"/>
                </a:tc>
                <a:extLst>
                  <a:ext uri="{0D108BD9-81ED-4DB2-BD59-A6C34878D82A}">
                    <a16:rowId xmlns:a16="http://schemas.microsoft.com/office/drawing/2014/main" val="10001"/>
                  </a:ext>
                </a:extLst>
              </a:tr>
              <a:tr h="365866">
                <a:tc>
                  <a:txBody>
                    <a:bodyPr/>
                    <a:lstStyle/>
                    <a:p>
                      <a:r>
                        <a:rPr lang="en-GB" sz="1800" dirty="0">
                          <a:solidFill>
                            <a:srgbClr val="F8981D"/>
                          </a:solidFill>
                        </a:rPr>
                        <a:t>Over achiever</a:t>
                      </a:r>
                    </a:p>
                  </a:txBody>
                  <a:tcPr marL="91452" marR="91452" marT="45738" marB="45738"/>
                </a:tc>
                <a:tc>
                  <a:txBody>
                    <a:bodyPr/>
                    <a:lstStyle/>
                    <a:p>
                      <a:r>
                        <a:rPr lang="en-GB" sz="1800" dirty="0">
                          <a:solidFill>
                            <a:srgbClr val="7030A0"/>
                          </a:solidFill>
                        </a:rPr>
                        <a:t>Argumentative</a:t>
                      </a:r>
                    </a:p>
                  </a:txBody>
                  <a:tcPr marL="91452" marR="91452" marT="45738" marB="45738"/>
                </a:tc>
                <a:extLst>
                  <a:ext uri="{0D108BD9-81ED-4DB2-BD59-A6C34878D82A}">
                    <a16:rowId xmlns:a16="http://schemas.microsoft.com/office/drawing/2014/main" val="10002"/>
                  </a:ext>
                </a:extLst>
              </a:tr>
              <a:tr h="529524">
                <a:tc>
                  <a:txBody>
                    <a:bodyPr/>
                    <a:lstStyle/>
                    <a:p>
                      <a:r>
                        <a:rPr lang="en-GB" sz="1800" dirty="0">
                          <a:solidFill>
                            <a:srgbClr val="F8981D"/>
                          </a:solidFill>
                        </a:rPr>
                        <a:t>Extremely</a:t>
                      </a:r>
                      <a:r>
                        <a:rPr lang="en-GB" sz="1800" baseline="0" dirty="0">
                          <a:solidFill>
                            <a:srgbClr val="F8981D"/>
                          </a:solidFill>
                        </a:rPr>
                        <a:t> compliant</a:t>
                      </a:r>
                      <a:endParaRPr lang="en-GB" sz="1800" dirty="0">
                        <a:solidFill>
                          <a:srgbClr val="F8981D"/>
                        </a:solidFill>
                      </a:endParaRPr>
                    </a:p>
                  </a:txBody>
                  <a:tcPr marL="91452" marR="91452" marT="45738" marB="45738"/>
                </a:tc>
                <a:tc>
                  <a:txBody>
                    <a:bodyPr/>
                    <a:lstStyle/>
                    <a:p>
                      <a:r>
                        <a:rPr lang="en-GB" sz="1800" dirty="0">
                          <a:solidFill>
                            <a:srgbClr val="7030A0"/>
                          </a:solidFill>
                        </a:rPr>
                        <a:t>Avoidant</a:t>
                      </a:r>
                    </a:p>
                  </a:txBody>
                  <a:tcPr marL="91452" marR="91452" marT="45738" marB="45738"/>
                </a:tc>
                <a:extLst>
                  <a:ext uri="{0D108BD9-81ED-4DB2-BD59-A6C34878D82A}">
                    <a16:rowId xmlns:a16="http://schemas.microsoft.com/office/drawing/2014/main" val="10003"/>
                  </a:ext>
                </a:extLst>
              </a:tr>
              <a:tr h="365866">
                <a:tc>
                  <a:txBody>
                    <a:bodyPr/>
                    <a:lstStyle/>
                    <a:p>
                      <a:r>
                        <a:rPr lang="en-GB" sz="1800" dirty="0">
                          <a:solidFill>
                            <a:srgbClr val="F8981D"/>
                          </a:solidFill>
                        </a:rPr>
                        <a:t>Routine</a:t>
                      </a:r>
                    </a:p>
                  </a:txBody>
                  <a:tcPr marL="91452" marR="91452" marT="45738" marB="45738"/>
                </a:tc>
                <a:tc>
                  <a:txBody>
                    <a:bodyPr/>
                    <a:lstStyle/>
                    <a:p>
                      <a:r>
                        <a:rPr lang="en-GB" sz="1800" dirty="0">
                          <a:solidFill>
                            <a:srgbClr val="7030A0"/>
                          </a:solidFill>
                        </a:rPr>
                        <a:t>Tearful</a:t>
                      </a:r>
                    </a:p>
                  </a:txBody>
                  <a:tcPr marL="91452" marR="91452" marT="45738" marB="45738"/>
                </a:tc>
                <a:extLst>
                  <a:ext uri="{0D108BD9-81ED-4DB2-BD59-A6C34878D82A}">
                    <a16:rowId xmlns:a16="http://schemas.microsoft.com/office/drawing/2014/main" val="10004"/>
                  </a:ext>
                </a:extLst>
              </a:tr>
              <a:tr h="365866">
                <a:tc>
                  <a:txBody>
                    <a:bodyPr/>
                    <a:lstStyle/>
                    <a:p>
                      <a:r>
                        <a:rPr lang="en-GB" sz="1800" dirty="0">
                          <a:solidFill>
                            <a:srgbClr val="F8981D"/>
                          </a:solidFill>
                        </a:rPr>
                        <a:t>Perfectionism</a:t>
                      </a:r>
                    </a:p>
                  </a:txBody>
                  <a:tcPr marL="91452" marR="91452" marT="45738" marB="45738"/>
                </a:tc>
                <a:tc>
                  <a:txBody>
                    <a:bodyPr/>
                    <a:lstStyle/>
                    <a:p>
                      <a:r>
                        <a:rPr lang="en-GB" sz="1800" dirty="0">
                          <a:solidFill>
                            <a:srgbClr val="7030A0"/>
                          </a:solidFill>
                        </a:rPr>
                        <a:t>Unorganised</a:t>
                      </a:r>
                    </a:p>
                  </a:txBody>
                  <a:tcPr marL="91452" marR="91452" marT="45738" marB="45738"/>
                </a:tc>
                <a:extLst>
                  <a:ext uri="{0D108BD9-81ED-4DB2-BD59-A6C34878D82A}">
                    <a16:rowId xmlns:a16="http://schemas.microsoft.com/office/drawing/2014/main" val="10005"/>
                  </a:ext>
                </a:extLst>
              </a:tr>
            </a:tbl>
          </a:graphicData>
        </a:graphic>
      </p:graphicFrame>
      <p:pic>
        <p:nvPicPr>
          <p:cNvPr id="15387" name="Picture 3">
            <a:extLst>
              <a:ext uri="{FF2B5EF4-FFF2-40B4-BE49-F238E27FC236}">
                <a16:creationId xmlns:a16="http://schemas.microsoft.com/office/drawing/2014/main" id="{DAD000F0-BA94-4C76-A938-3C0BFF2D2D18}"/>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 name="Picture 2">
            <a:extLst>
              <a:ext uri="{FF2B5EF4-FFF2-40B4-BE49-F238E27FC236}">
                <a16:creationId xmlns:a16="http://schemas.microsoft.com/office/drawing/2014/main" id="{D16A2D13-EFD8-1AA2-F5DA-913B67F7CA70}"/>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4773" b="96275" l="714" r="99881">
                        <a14:foregroundMark x1="26429" y1="39697" x2="26429" y2="39697"/>
                        <a14:foregroundMark x1="53214" y1="19674" x2="53214" y2="19674"/>
                        <a14:foregroundMark x1="59286" y1="17346" x2="59286" y2="17346"/>
                        <a14:foregroundMark x1="59762" y1="18277" x2="59762" y2="18277"/>
                        <a14:foregroundMark x1="61310" y1="18277" x2="61310" y2="18277"/>
                        <a14:foregroundMark x1="49881" y1="22119" x2="49881" y2="22119"/>
                        <a14:foregroundMark x1="46071" y1="26426" x2="46071" y2="26426"/>
                        <a14:foregroundMark x1="43333" y1="32829" x2="43333" y2="32829"/>
                        <a14:foregroundMark x1="64881" y1="4773" x2="64881" y2="4773"/>
                        <a14:foregroundMark x1="93214" y1="26426" x2="93214" y2="26426"/>
                        <a14:foregroundMark x1="95833" y1="35739" x2="95833" y2="35739"/>
                        <a14:foregroundMark x1="4405" y1="86147" x2="4405" y2="86147"/>
                        <a14:foregroundMark x1="10119" y1="96391" x2="10119" y2="96391"/>
                        <a14:foregroundMark x1="833" y1="87311" x2="833" y2="87311"/>
                        <a14:foregroundMark x1="99881" y1="36554" x2="99881" y2="36554"/>
                      </a14:backgroundRemoval>
                    </a14:imgEffect>
                  </a14:imgLayer>
                </a14:imgProps>
              </a:ext>
            </a:extLst>
          </a:blip>
          <a:stretch>
            <a:fillRect/>
          </a:stretch>
        </p:blipFill>
        <p:spPr>
          <a:xfrm>
            <a:off x="374848" y="1612892"/>
            <a:ext cx="1649390" cy="1686697"/>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0242"/>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0243"/>
                                        </p:tgtEl>
                                        <p:attrNameLst>
                                          <p:attrName>style.visibility</p:attrName>
                                        </p:attrNameLst>
                                      </p:cBhvr>
                                      <p:to>
                                        <p:strVal val="visible"/>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16" presetClass="entr" presetSubtype="21" fill="hold" nodeType="clickEffect">
                                  <p:stCondLst>
                                    <p:cond delay="0"/>
                                  </p:stCondLst>
                                  <p:childTnLst>
                                    <p:set>
                                      <p:cBhvr>
                                        <p:cTn id="14" dur="1" fill="hold">
                                          <p:stCondLst>
                                            <p:cond delay="0"/>
                                          </p:stCondLst>
                                        </p:cTn>
                                        <p:tgtEl>
                                          <p:spTgt spid="2"/>
                                        </p:tgtEl>
                                        <p:attrNameLst>
                                          <p:attrName>style.visibility</p:attrName>
                                        </p:attrNameLst>
                                      </p:cBhvr>
                                      <p:to>
                                        <p:strVal val="visible"/>
                                      </p:to>
                                    </p:set>
                                    <p:animEffect transition="in" filter="barn(inVertical)">
                                      <p:cBhvr>
                                        <p:cTn id="15"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242" grpId="0"/>
      <p:bldP spid="10243"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410" name="Picture 3">
            <a:extLst>
              <a:ext uri="{FF2B5EF4-FFF2-40B4-BE49-F238E27FC236}">
                <a16:creationId xmlns:a16="http://schemas.microsoft.com/office/drawing/2014/main" id="{9FD237C9-9BF3-487B-A7CE-32D486D899EC}"/>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1" name="Picture 4" descr="C:\Users\TaylorA02\Dropbox\My PC (LCHM114079)\Desktop\fight-flight-or-freeze.jpg">
            <a:extLst>
              <a:ext uri="{FF2B5EF4-FFF2-40B4-BE49-F238E27FC236}">
                <a16:creationId xmlns:a16="http://schemas.microsoft.com/office/drawing/2014/main" id="{E9026E12-62AE-4B8E-BAB9-332E922F6DD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l="4216" t="3207" r="2141" b="4137"/>
          <a:stretch>
            <a:fillRect/>
          </a:stretch>
        </p:blipFill>
        <p:spPr bwMode="auto">
          <a:xfrm>
            <a:off x="1763713" y="1489075"/>
            <a:ext cx="5761037" cy="5273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12" name="TextBox 1">
            <a:extLst>
              <a:ext uri="{FF2B5EF4-FFF2-40B4-BE49-F238E27FC236}">
                <a16:creationId xmlns:a16="http://schemas.microsoft.com/office/drawing/2014/main" id="{171E2D10-6F07-40B0-A597-B0C211A3BE21}"/>
              </a:ext>
            </a:extLst>
          </p:cNvPr>
          <p:cNvSpPr txBox="1">
            <a:spLocks noChangeArrowheads="1"/>
          </p:cNvSpPr>
          <p:nvPr/>
        </p:nvSpPr>
        <p:spPr bwMode="auto">
          <a:xfrm>
            <a:off x="144463" y="6300788"/>
            <a:ext cx="12954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r>
              <a:rPr lang="en-GB" altLang="en-US" sz="1200"/>
              <a:t>©Just One Norfolk</a:t>
            </a: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3" name="Text Box 5">
            <a:extLst>
              <a:ext uri="{FF2B5EF4-FFF2-40B4-BE49-F238E27FC236}">
                <a16:creationId xmlns:a16="http://schemas.microsoft.com/office/drawing/2014/main" id="{32CA7F1A-8596-49F0-8982-76406B282E55}"/>
              </a:ext>
            </a:extLst>
          </p:cNvPr>
          <p:cNvSpPr txBox="1">
            <a:spLocks noChangeArrowheads="1"/>
          </p:cNvSpPr>
          <p:nvPr/>
        </p:nvSpPr>
        <p:spPr bwMode="auto">
          <a:xfrm>
            <a:off x="536412" y="1632763"/>
            <a:ext cx="7926387" cy="2462213"/>
          </a:xfrm>
          <a:prstGeom prst="rect">
            <a:avLst/>
          </a:prstGeom>
          <a:noFill/>
          <a:ln>
            <a:noFill/>
          </a:ln>
        </p:spPr>
        <p:txBody>
          <a:bodyPr>
            <a:spAutoFit/>
          </a:bodyPr>
          <a:lstStyle>
            <a:lvl1pPr defTabSz="457200">
              <a:defRPr sz="2400">
                <a:solidFill>
                  <a:schemeClr val="tx1"/>
                </a:solidFill>
                <a:latin typeface="Times" pitchFamily="18" charset="0"/>
              </a:defRPr>
            </a:lvl1pPr>
            <a:lvl2pPr marL="742950" indent="-285750" defTabSz="457200">
              <a:defRPr sz="2400">
                <a:solidFill>
                  <a:schemeClr val="tx1"/>
                </a:solidFill>
                <a:latin typeface="Times" pitchFamily="18" charset="0"/>
              </a:defRPr>
            </a:lvl2pPr>
            <a:lvl3pPr marL="1143000" indent="-228600" defTabSz="457200">
              <a:defRPr sz="2400">
                <a:solidFill>
                  <a:schemeClr val="tx1"/>
                </a:solidFill>
                <a:latin typeface="Times" pitchFamily="18" charset="0"/>
              </a:defRPr>
            </a:lvl3pPr>
            <a:lvl4pPr marL="1600200" indent="-228600" defTabSz="457200">
              <a:defRPr sz="2400">
                <a:solidFill>
                  <a:schemeClr val="tx1"/>
                </a:solidFill>
                <a:latin typeface="Times" pitchFamily="18" charset="0"/>
              </a:defRPr>
            </a:lvl4pPr>
            <a:lvl5pPr marL="2057400" indent="-228600" defTabSz="457200">
              <a:defRPr sz="2400">
                <a:solidFill>
                  <a:schemeClr val="tx1"/>
                </a:solidFill>
                <a:latin typeface="Times" pitchFamily="18" charset="0"/>
              </a:defRPr>
            </a:lvl5pPr>
            <a:lvl6pPr marL="2514600" indent="-228600" defTabSz="457200" eaLnBrk="0" fontAlgn="base" hangingPunct="0">
              <a:spcBef>
                <a:spcPct val="0"/>
              </a:spcBef>
              <a:spcAft>
                <a:spcPct val="0"/>
              </a:spcAft>
              <a:defRPr sz="2400">
                <a:solidFill>
                  <a:schemeClr val="tx1"/>
                </a:solidFill>
                <a:latin typeface="Times" pitchFamily="18" charset="0"/>
              </a:defRPr>
            </a:lvl6pPr>
            <a:lvl7pPr marL="2971800" indent="-228600" defTabSz="457200" eaLnBrk="0" fontAlgn="base" hangingPunct="0">
              <a:spcBef>
                <a:spcPct val="0"/>
              </a:spcBef>
              <a:spcAft>
                <a:spcPct val="0"/>
              </a:spcAft>
              <a:defRPr sz="2400">
                <a:solidFill>
                  <a:schemeClr val="tx1"/>
                </a:solidFill>
                <a:latin typeface="Times" pitchFamily="18" charset="0"/>
              </a:defRPr>
            </a:lvl7pPr>
            <a:lvl8pPr marL="3429000" indent="-228600" defTabSz="457200" eaLnBrk="0" fontAlgn="base" hangingPunct="0">
              <a:spcBef>
                <a:spcPct val="0"/>
              </a:spcBef>
              <a:spcAft>
                <a:spcPct val="0"/>
              </a:spcAft>
              <a:defRPr sz="2400">
                <a:solidFill>
                  <a:schemeClr val="tx1"/>
                </a:solidFill>
                <a:latin typeface="Times" pitchFamily="18" charset="0"/>
              </a:defRPr>
            </a:lvl8pPr>
            <a:lvl9pPr marL="3886200" indent="-228600" defTabSz="457200" eaLnBrk="0" fontAlgn="base" hangingPunct="0">
              <a:spcBef>
                <a:spcPct val="0"/>
              </a:spcBef>
              <a:spcAft>
                <a:spcPct val="0"/>
              </a:spcAft>
              <a:defRPr sz="2400">
                <a:solidFill>
                  <a:schemeClr val="tx1"/>
                </a:solidFill>
                <a:latin typeface="Times" pitchFamily="18" charset="0"/>
              </a:defRPr>
            </a:lvl9pPr>
          </a:lstStyle>
          <a:p>
            <a:pPr eaLnBrk="1" hangingPunct="1">
              <a:spcBef>
                <a:spcPct val="50000"/>
              </a:spcBef>
              <a:defRPr/>
            </a:pPr>
            <a:r>
              <a:rPr lang="en-GB" altLang="en-US" sz="2800" u="sng" dirty="0">
                <a:latin typeface="Arial" charset="0"/>
              </a:rPr>
              <a:t>Impact:</a:t>
            </a:r>
          </a:p>
          <a:p>
            <a:pPr eaLnBrk="1" hangingPunct="1">
              <a:spcBef>
                <a:spcPct val="50000"/>
              </a:spcBef>
              <a:defRPr/>
            </a:pPr>
            <a:endParaRPr lang="en-GB" altLang="en-US" sz="2800" u="sng" dirty="0">
              <a:latin typeface="Arial" charset="0"/>
            </a:endParaRPr>
          </a:p>
          <a:p>
            <a:pPr eaLnBrk="1" hangingPunct="1">
              <a:spcBef>
                <a:spcPct val="50000"/>
              </a:spcBef>
              <a:defRPr/>
            </a:pPr>
            <a:endParaRPr lang="en-GB" altLang="en-US" sz="2800" u="sng" dirty="0">
              <a:latin typeface="Arial" charset="0"/>
            </a:endParaRPr>
          </a:p>
          <a:p>
            <a:pPr eaLnBrk="1" hangingPunct="1">
              <a:spcBef>
                <a:spcPct val="50000"/>
              </a:spcBef>
              <a:defRPr/>
            </a:pPr>
            <a:endParaRPr lang="en-GB" altLang="en-US" sz="2800" u="sng" dirty="0">
              <a:latin typeface="Arial" charset="0"/>
            </a:endParaRPr>
          </a:p>
        </p:txBody>
      </p:sp>
      <p:pic>
        <p:nvPicPr>
          <p:cNvPr id="21507" name="Picture 3">
            <a:extLst>
              <a:ext uri="{FF2B5EF4-FFF2-40B4-BE49-F238E27FC236}">
                <a16:creationId xmlns:a16="http://schemas.microsoft.com/office/drawing/2014/main" id="{2C7DF664-1E53-4A78-A324-0B76BFE2DCC5}"/>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TextBox 2">
            <a:extLst>
              <a:ext uri="{FF2B5EF4-FFF2-40B4-BE49-F238E27FC236}">
                <a16:creationId xmlns:a16="http://schemas.microsoft.com/office/drawing/2014/main" id="{57E1B393-1E7F-FE73-2DDF-48C73437C982}"/>
              </a:ext>
            </a:extLst>
          </p:cNvPr>
          <p:cNvSpPr txBox="1"/>
          <p:nvPr/>
        </p:nvSpPr>
        <p:spPr>
          <a:xfrm>
            <a:off x="1267732" y="5343044"/>
            <a:ext cx="7704782" cy="830997"/>
          </a:xfrm>
          <a:prstGeom prst="rect">
            <a:avLst/>
          </a:prstGeom>
          <a:solidFill>
            <a:schemeClr val="bg1">
              <a:lumMod val="40000"/>
              <a:lumOff val="60000"/>
            </a:schemeClr>
          </a:solidFill>
        </p:spPr>
        <p:txBody>
          <a:bodyPr wrap="square" rtlCol="0">
            <a:spAutoFit/>
          </a:bodyPr>
          <a:lstStyle/>
          <a:p>
            <a:pPr eaLnBrk="1" hangingPunct="1">
              <a:spcBef>
                <a:spcPct val="50000"/>
              </a:spcBef>
              <a:defRPr/>
            </a:pPr>
            <a:r>
              <a:rPr lang="en-GB" altLang="en-US" dirty="0">
                <a:solidFill>
                  <a:schemeClr val="tx2"/>
                </a:solidFill>
                <a:latin typeface="Arial" charset="0"/>
              </a:rPr>
              <a:t>Emotional wellbeing -  low/flat in mood, low self-esteem, anger</a:t>
            </a:r>
          </a:p>
        </p:txBody>
      </p:sp>
      <p:sp>
        <p:nvSpPr>
          <p:cNvPr id="7" name="TextBox 6">
            <a:extLst>
              <a:ext uri="{FF2B5EF4-FFF2-40B4-BE49-F238E27FC236}">
                <a16:creationId xmlns:a16="http://schemas.microsoft.com/office/drawing/2014/main" id="{06B32533-7A01-EA1B-64A3-7547977A9392}"/>
              </a:ext>
            </a:extLst>
          </p:cNvPr>
          <p:cNvSpPr txBox="1"/>
          <p:nvPr/>
        </p:nvSpPr>
        <p:spPr>
          <a:xfrm>
            <a:off x="192918" y="4094976"/>
            <a:ext cx="7704782" cy="830997"/>
          </a:xfrm>
          <a:prstGeom prst="rect">
            <a:avLst/>
          </a:prstGeom>
          <a:solidFill>
            <a:schemeClr val="bg1">
              <a:lumMod val="40000"/>
              <a:lumOff val="60000"/>
            </a:schemeClr>
          </a:solidFill>
        </p:spPr>
        <p:txBody>
          <a:bodyPr wrap="square" rtlCol="0">
            <a:spAutoFit/>
          </a:bodyPr>
          <a:lstStyle/>
          <a:p>
            <a:pPr eaLnBrk="1" hangingPunct="1">
              <a:spcBef>
                <a:spcPct val="50000"/>
              </a:spcBef>
              <a:defRPr/>
            </a:pPr>
            <a:r>
              <a:rPr lang="en-GB" altLang="en-US" dirty="0">
                <a:solidFill>
                  <a:schemeClr val="tx2"/>
                </a:solidFill>
                <a:latin typeface="Arial" charset="0"/>
              </a:rPr>
              <a:t>Physical - appetite changes (eating more or less), difficulties sleeping.</a:t>
            </a:r>
          </a:p>
        </p:txBody>
      </p:sp>
      <p:sp>
        <p:nvSpPr>
          <p:cNvPr id="8" name="TextBox 7">
            <a:extLst>
              <a:ext uri="{FF2B5EF4-FFF2-40B4-BE49-F238E27FC236}">
                <a16:creationId xmlns:a16="http://schemas.microsoft.com/office/drawing/2014/main" id="{44D5F690-55E5-0712-A9BF-95E3C41E038F}"/>
              </a:ext>
            </a:extLst>
          </p:cNvPr>
          <p:cNvSpPr txBox="1"/>
          <p:nvPr/>
        </p:nvSpPr>
        <p:spPr>
          <a:xfrm>
            <a:off x="1267732" y="2607328"/>
            <a:ext cx="7704782" cy="1200329"/>
          </a:xfrm>
          <a:prstGeom prst="rect">
            <a:avLst/>
          </a:prstGeom>
          <a:solidFill>
            <a:schemeClr val="bg1">
              <a:lumMod val="40000"/>
              <a:lumOff val="60000"/>
            </a:schemeClr>
          </a:solidFill>
        </p:spPr>
        <p:txBody>
          <a:bodyPr wrap="square" rtlCol="0">
            <a:spAutoFit/>
          </a:bodyPr>
          <a:lstStyle/>
          <a:p>
            <a:pPr eaLnBrk="1" hangingPunct="1">
              <a:spcBef>
                <a:spcPct val="50000"/>
              </a:spcBef>
              <a:defRPr/>
            </a:pPr>
            <a:r>
              <a:rPr lang="en-GB" altLang="en-US" dirty="0">
                <a:solidFill>
                  <a:schemeClr val="tx2"/>
                </a:solidFill>
                <a:latin typeface="Arial" charset="0"/>
              </a:rPr>
              <a:t>avoidance of situations, drop in school attendance, decrease in hobbies, withdrawn from friends and trusted adults, seeking more reassurance</a:t>
            </a:r>
          </a:p>
        </p:txBody>
      </p:sp>
      <p:pic>
        <p:nvPicPr>
          <p:cNvPr id="6" name="Picture 5" descr="A picture containing text, clapperboard&#10;&#10;Description automatically generated">
            <a:extLst>
              <a:ext uri="{FF2B5EF4-FFF2-40B4-BE49-F238E27FC236}">
                <a16:creationId xmlns:a16="http://schemas.microsoft.com/office/drawing/2014/main" id="{92504CAD-58FF-18D0-9017-7B24764FB4DD}"/>
              </a:ext>
            </a:extLst>
          </p:cNvPr>
          <p:cNvPicPr>
            <a:picLocks noChangeAspect="1"/>
          </p:cNvPicPr>
          <p:nvPr/>
        </p:nvPicPr>
        <p:blipFill>
          <a:blip r:embed="rId4" cstate="hqprint">
            <a:extLst>
              <a:ext uri="{BEBA8EAE-BF5A-486C-A8C5-ECC9F3942E4B}">
                <a14:imgProps xmlns:a14="http://schemas.microsoft.com/office/drawing/2010/main">
                  <a14:imgLayer r:embed="rId5">
                    <a14:imgEffect>
                      <a14:backgroundRemoval t="10000" b="90000" l="10000" r="90000">
                        <a14:foregroundMark x1="19063" y1="36719" x2="19063" y2="36719"/>
                        <a14:foregroundMark x1="27578" y1="33203" x2="77813" y2="17773"/>
                        <a14:foregroundMark x1="24531" y1="43848" x2="57578" y2="40918"/>
                        <a14:foregroundMark x1="57578" y1="40918" x2="75313" y2="41211"/>
                        <a14:foregroundMark x1="75313" y1="41211" x2="75781" y2="41016"/>
                        <a14:foregroundMark x1="39375" y1="61914" x2="55078" y2="58105"/>
                        <a14:foregroundMark x1="24141" y1="68555" x2="54531" y2="56641"/>
                        <a14:foregroundMark x1="27187" y1="59277" x2="52812" y2="58105"/>
                        <a14:foregroundMark x1="30234" y1="51465" x2="42578" y2="60840"/>
                        <a14:foregroundMark x1="42578" y1="60840" x2="57969" y2="64941"/>
                        <a14:foregroundMark x1="57969" y1="64941" x2="60234" y2="64746"/>
                        <a14:foregroundMark x1="37813" y1="50488" x2="54688" y2="50293"/>
                        <a14:foregroundMark x1="54688" y1="50293" x2="78047" y2="56641"/>
                        <a14:foregroundMark x1="62891" y1="65234" x2="73125" y2="65625"/>
                      </a14:backgroundRemoval>
                    </a14:imgEffect>
                  </a14:imgLayer>
                </a14:imgProps>
              </a:ext>
              <a:ext uri="{28A0092B-C50C-407E-A947-70E740481C1C}">
                <a14:useLocalDpi xmlns:a14="http://schemas.microsoft.com/office/drawing/2010/main" val="0"/>
              </a:ext>
              <a:ext uri="{837473B0-CC2E-450A-ABE3-18F120FF3D39}">
                <a1611:picAttrSrcUrl xmlns:a1611="http://schemas.microsoft.com/office/drawing/2016/11/main" xmlns="" r:id="rId6"/>
              </a:ext>
            </a:extLst>
          </a:blip>
          <a:stretch>
            <a:fillRect/>
          </a:stretch>
        </p:blipFill>
        <p:spPr>
          <a:xfrm rot="19912093">
            <a:off x="-71001" y="2373133"/>
            <a:ext cx="1504404" cy="1203523"/>
          </a:xfrm>
          <a:prstGeom prst="rect">
            <a:avLst/>
          </a:prstGeom>
        </p:spPr>
      </p:pic>
      <p:sp>
        <p:nvSpPr>
          <p:cNvPr id="9" name="TextBox 8">
            <a:extLst>
              <a:ext uri="{FF2B5EF4-FFF2-40B4-BE49-F238E27FC236}">
                <a16:creationId xmlns:a16="http://schemas.microsoft.com/office/drawing/2014/main" id="{1E8F981F-0A0F-0679-3C70-3244E0675802}"/>
              </a:ext>
            </a:extLst>
          </p:cNvPr>
          <p:cNvSpPr txBox="1"/>
          <p:nvPr/>
        </p:nvSpPr>
        <p:spPr>
          <a:xfrm>
            <a:off x="1835695" y="7070022"/>
            <a:ext cx="6987629" cy="230832"/>
          </a:xfrm>
          <a:prstGeom prst="rect">
            <a:avLst/>
          </a:prstGeom>
          <a:noFill/>
        </p:spPr>
        <p:txBody>
          <a:bodyPr wrap="square" rtlCol="0">
            <a:spAutoFit/>
          </a:bodyPr>
          <a:lstStyle/>
          <a:p>
            <a:r>
              <a:rPr lang="en-GB" sz="900">
                <a:hlinkClick r:id="rId6" tooltip="https://mom2momflorida.wordpress.com/2011/06/29/in-action-action/"/>
              </a:rPr>
              <a:t>This Photo</a:t>
            </a:r>
            <a:r>
              <a:rPr lang="en-GB" sz="900"/>
              <a:t> by Unknown Author is licensed under </a:t>
            </a:r>
            <a:r>
              <a:rPr lang="en-GB" sz="900">
                <a:hlinkClick r:id="rId7" tooltip="https://creativecommons.org/licenses/by-nc-nd/3.0/"/>
              </a:rPr>
              <a:t>CC BY-NC-ND</a:t>
            </a:r>
            <a:endParaRPr lang="en-GB" sz="900"/>
          </a:p>
        </p:txBody>
      </p:sp>
      <p:pic>
        <p:nvPicPr>
          <p:cNvPr id="1026" name="Picture 2" descr="image">
            <a:extLst>
              <a:ext uri="{FF2B5EF4-FFF2-40B4-BE49-F238E27FC236}">
                <a16:creationId xmlns:a16="http://schemas.microsoft.com/office/drawing/2014/main" id="{63EB48D0-B601-E1EE-29D0-4EDEC7AC237C}"/>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rot="21026856">
            <a:off x="237943" y="6119869"/>
            <a:ext cx="1200770" cy="642955"/>
          </a:xfrm>
          <a:prstGeom prst="rect">
            <a:avLst/>
          </a:prstGeom>
          <a:noFill/>
          <a:extLst>
            <a:ext uri="{909E8E84-426E-40DD-AFC4-6F175D3DCCD1}">
              <a14:hiddenFill xmlns:a14="http://schemas.microsoft.com/office/drawing/2010/main">
                <a:solidFill>
                  <a:srgbClr val="FFFFFF"/>
                </a:solidFill>
              </a14:hiddenFill>
            </a:ext>
          </a:extLst>
        </p:spPr>
      </p:pic>
      <p:pic>
        <p:nvPicPr>
          <p:cNvPr id="11" name="Picture 10" descr="A picture containing light, blur&#10;&#10;Description automatically generated">
            <a:extLst>
              <a:ext uri="{FF2B5EF4-FFF2-40B4-BE49-F238E27FC236}">
                <a16:creationId xmlns:a16="http://schemas.microsoft.com/office/drawing/2014/main" id="{34E2D46D-5D9F-30D5-8E3C-C66FB18552D2}"/>
              </a:ext>
            </a:extLst>
          </p:cNvPr>
          <p:cNvPicPr>
            <a:picLocks noChangeAspect="1"/>
          </p:cNvPicPr>
          <p:nvPr/>
        </p:nvPicPr>
        <p:blipFill>
          <a:blip r:embed="rId9">
            <a:extLst>
              <a:ext uri="{28A0092B-C50C-407E-A947-70E740481C1C}">
                <a14:useLocalDpi xmlns:a14="http://schemas.microsoft.com/office/drawing/2010/main" val="0"/>
              </a:ext>
              <a:ext uri="{837473B0-CC2E-450A-ABE3-18F120FF3D39}">
                <a1611:picAttrSrcUrl xmlns:a1611="http://schemas.microsoft.com/office/drawing/2016/11/main" xmlns="" r:id="rId10"/>
              </a:ext>
            </a:extLst>
          </a:blip>
          <a:stretch>
            <a:fillRect/>
          </a:stretch>
        </p:blipFill>
        <p:spPr>
          <a:xfrm>
            <a:off x="7600320" y="3653224"/>
            <a:ext cx="1028700" cy="1714500"/>
          </a:xfrm>
          <a:prstGeom prst="rect">
            <a:avLst/>
          </a:prstGeom>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Text Box 4">
            <a:extLst>
              <a:ext uri="{FF2B5EF4-FFF2-40B4-BE49-F238E27FC236}">
                <a16:creationId xmlns:a16="http://schemas.microsoft.com/office/drawing/2014/main" id="{4A502D33-AE1E-4999-BAD2-74F036821901}"/>
              </a:ext>
            </a:extLst>
          </p:cNvPr>
          <p:cNvSpPr txBox="1">
            <a:spLocks noChangeArrowheads="1"/>
          </p:cNvSpPr>
          <p:nvPr/>
        </p:nvSpPr>
        <p:spPr bwMode="auto">
          <a:xfrm>
            <a:off x="1484313" y="1557338"/>
            <a:ext cx="6119812"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457200">
              <a:defRPr sz="2400">
                <a:solidFill>
                  <a:schemeClr val="tx1"/>
                </a:solidFill>
                <a:latin typeface="Times" panose="02020603050405020304" pitchFamily="18" charset="0"/>
              </a:defRPr>
            </a:lvl1pPr>
            <a:lvl2pPr marL="742950" indent="-285750" defTabSz="457200">
              <a:defRPr sz="2400">
                <a:solidFill>
                  <a:schemeClr val="tx1"/>
                </a:solidFill>
                <a:latin typeface="Times" panose="02020603050405020304" pitchFamily="18" charset="0"/>
              </a:defRPr>
            </a:lvl2pPr>
            <a:lvl3pPr marL="1143000" indent="-228600" defTabSz="457200">
              <a:defRPr sz="2400">
                <a:solidFill>
                  <a:schemeClr val="tx1"/>
                </a:solidFill>
                <a:latin typeface="Times" panose="02020603050405020304" pitchFamily="18" charset="0"/>
              </a:defRPr>
            </a:lvl3pPr>
            <a:lvl4pPr marL="1600200" indent="-228600" defTabSz="457200">
              <a:defRPr sz="2400">
                <a:solidFill>
                  <a:schemeClr val="tx1"/>
                </a:solidFill>
                <a:latin typeface="Times" panose="02020603050405020304" pitchFamily="18" charset="0"/>
              </a:defRPr>
            </a:lvl4pPr>
            <a:lvl5pPr marL="2057400" indent="-228600" defTabSz="457200">
              <a:defRPr sz="2400">
                <a:solidFill>
                  <a:schemeClr val="tx1"/>
                </a:solidFill>
                <a:latin typeface="Times" panose="02020603050405020304" pitchFamily="18" charset="0"/>
              </a:defRPr>
            </a:lvl5pPr>
            <a:lvl6pPr marL="2514600" indent="-228600" defTabSz="4572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4572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4572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457200" eaLnBrk="0" fontAlgn="base" hangingPunct="0">
              <a:spcBef>
                <a:spcPct val="0"/>
              </a:spcBef>
              <a:spcAft>
                <a:spcPct val="0"/>
              </a:spcAft>
              <a:defRPr sz="2400">
                <a:solidFill>
                  <a:schemeClr val="tx1"/>
                </a:solidFill>
                <a:latin typeface="Times" panose="02020603050405020304" pitchFamily="18" charset="0"/>
              </a:defRPr>
            </a:lvl9pPr>
          </a:lstStyle>
          <a:p>
            <a:pPr algn="ctr" eaLnBrk="1" hangingPunct="1">
              <a:spcBef>
                <a:spcPct val="50000"/>
              </a:spcBef>
            </a:pPr>
            <a:r>
              <a:rPr lang="en-GB" altLang="en-US" sz="3600" b="1" dirty="0">
                <a:latin typeface="Arial" panose="020B0604020202020204" pitchFamily="34" charset="0"/>
              </a:rPr>
              <a:t>Low mood</a:t>
            </a:r>
          </a:p>
        </p:txBody>
      </p:sp>
      <p:sp>
        <p:nvSpPr>
          <p:cNvPr id="16387" name="Text Box 5">
            <a:extLst>
              <a:ext uri="{FF2B5EF4-FFF2-40B4-BE49-F238E27FC236}">
                <a16:creationId xmlns:a16="http://schemas.microsoft.com/office/drawing/2014/main" id="{6A9F0B1A-F12B-42CC-A75F-34551075F1C0}"/>
              </a:ext>
            </a:extLst>
          </p:cNvPr>
          <p:cNvSpPr txBox="1">
            <a:spLocks noChangeArrowheads="1"/>
          </p:cNvSpPr>
          <p:nvPr/>
        </p:nvSpPr>
        <p:spPr bwMode="auto">
          <a:xfrm>
            <a:off x="363538" y="2492375"/>
            <a:ext cx="6008687" cy="41549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457200">
              <a:defRPr sz="2400">
                <a:solidFill>
                  <a:schemeClr val="tx1"/>
                </a:solidFill>
                <a:latin typeface="Times" panose="02020603050405020304" pitchFamily="18" charset="0"/>
              </a:defRPr>
            </a:lvl1pPr>
            <a:lvl2pPr marL="742950" indent="-285750" defTabSz="457200">
              <a:defRPr sz="2400">
                <a:solidFill>
                  <a:schemeClr val="tx1"/>
                </a:solidFill>
                <a:latin typeface="Times" panose="02020603050405020304" pitchFamily="18" charset="0"/>
              </a:defRPr>
            </a:lvl2pPr>
            <a:lvl3pPr marL="1143000" indent="-228600" defTabSz="457200">
              <a:defRPr sz="2400">
                <a:solidFill>
                  <a:schemeClr val="tx1"/>
                </a:solidFill>
                <a:latin typeface="Times" panose="02020603050405020304" pitchFamily="18" charset="0"/>
              </a:defRPr>
            </a:lvl3pPr>
            <a:lvl4pPr marL="1600200" indent="-228600" defTabSz="457200">
              <a:defRPr sz="2400">
                <a:solidFill>
                  <a:schemeClr val="tx1"/>
                </a:solidFill>
                <a:latin typeface="Times" panose="02020603050405020304" pitchFamily="18" charset="0"/>
              </a:defRPr>
            </a:lvl4pPr>
            <a:lvl5pPr marL="2057400" indent="-228600" defTabSz="457200">
              <a:defRPr sz="2400">
                <a:solidFill>
                  <a:schemeClr val="tx1"/>
                </a:solidFill>
                <a:latin typeface="Times" panose="02020603050405020304" pitchFamily="18" charset="0"/>
              </a:defRPr>
            </a:lvl5pPr>
            <a:lvl6pPr marL="2514600" indent="-228600" defTabSz="4572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4572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4572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457200" eaLnBrk="0" fontAlgn="base" hangingPunct="0">
              <a:spcBef>
                <a:spcPct val="0"/>
              </a:spcBef>
              <a:spcAft>
                <a:spcPct val="0"/>
              </a:spcAft>
              <a:defRPr sz="2400">
                <a:solidFill>
                  <a:schemeClr val="tx1"/>
                </a:solidFill>
                <a:latin typeface="Times" panose="02020603050405020304" pitchFamily="18" charset="0"/>
              </a:defRPr>
            </a:lvl9pPr>
          </a:lstStyle>
          <a:p>
            <a:pPr eaLnBrk="1" hangingPunct="1">
              <a:spcBef>
                <a:spcPct val="50000"/>
              </a:spcBef>
            </a:pPr>
            <a:endParaRPr lang="en-GB" altLang="en-US" sz="2000" dirty="0">
              <a:latin typeface="Arial" panose="020B0604020202020204" pitchFamily="34" charset="0"/>
            </a:endParaRPr>
          </a:p>
          <a:p>
            <a:pPr eaLnBrk="1" hangingPunct="1">
              <a:spcBef>
                <a:spcPct val="50000"/>
              </a:spcBef>
            </a:pPr>
            <a:r>
              <a:rPr lang="en-GB" altLang="en-US" sz="2000" dirty="0">
                <a:latin typeface="Arial" panose="020B0604020202020204" pitchFamily="34" charset="0"/>
              </a:rPr>
              <a:t>Persistent low mood/ sadness, loss of motivation, lack of enjoyment, lacking energy, irritability, isolation from friends/family, concentration difficulties, eating more/ less.</a:t>
            </a:r>
          </a:p>
          <a:p>
            <a:pPr eaLnBrk="1" hangingPunct="1">
              <a:spcBef>
                <a:spcPct val="50000"/>
              </a:spcBef>
            </a:pPr>
            <a:endParaRPr lang="en-GB" altLang="en-US" sz="2800" u="sng" dirty="0">
              <a:latin typeface="Arial" panose="020B0604020202020204" pitchFamily="34" charset="0"/>
            </a:endParaRPr>
          </a:p>
          <a:p>
            <a:pPr eaLnBrk="1" hangingPunct="1">
              <a:spcBef>
                <a:spcPct val="50000"/>
              </a:spcBef>
            </a:pPr>
            <a:endParaRPr lang="en-GB" altLang="en-US" sz="2800" u="sng" dirty="0">
              <a:latin typeface="Arial" panose="020B0604020202020204" pitchFamily="34" charset="0"/>
            </a:endParaRPr>
          </a:p>
          <a:p>
            <a:pPr eaLnBrk="1" hangingPunct="1">
              <a:spcBef>
                <a:spcPct val="50000"/>
              </a:spcBef>
            </a:pPr>
            <a:r>
              <a:rPr lang="en-GB" altLang="en-US" sz="2000" dirty="0">
                <a:latin typeface="Arial" panose="020B0604020202020204" pitchFamily="34" charset="0"/>
              </a:rPr>
              <a:t>Not attending school, stopping hobbies, avoiding social situations, poor self-care, possible self-harm, relationship breakdowns.</a:t>
            </a:r>
          </a:p>
        </p:txBody>
      </p:sp>
      <p:pic>
        <p:nvPicPr>
          <p:cNvPr id="23556" name="Picture 3">
            <a:extLst>
              <a:ext uri="{FF2B5EF4-FFF2-40B4-BE49-F238E27FC236}">
                <a16:creationId xmlns:a16="http://schemas.microsoft.com/office/drawing/2014/main" id="{69BB2B5C-EA03-45B5-AE60-A1D3C01E6E99}"/>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3557" name="Picture 2" descr="illustration-young-people-with-different-emotions_23-2148247459">
            <a:extLst>
              <a:ext uri="{FF2B5EF4-FFF2-40B4-BE49-F238E27FC236}">
                <a16:creationId xmlns:a16="http://schemas.microsoft.com/office/drawing/2014/main" id="{C3189BD5-086C-4CE7-A65C-693DA3BC6BE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l="7924" t="5283" r="51488" b="48846"/>
          <a:stretch>
            <a:fillRect/>
          </a:stretch>
        </p:blipFill>
        <p:spPr bwMode="auto">
          <a:xfrm>
            <a:off x="6200775" y="1762125"/>
            <a:ext cx="2806700" cy="31702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 name="Picture 5">
            <a:extLst>
              <a:ext uri="{FF2B5EF4-FFF2-40B4-BE49-F238E27FC236}">
                <a16:creationId xmlns:a16="http://schemas.microsoft.com/office/drawing/2014/main" id="{A9021846-C924-FAA9-118D-3AF03CFB9ECE}"/>
              </a:ext>
            </a:extLst>
          </p:cNvPr>
          <p:cNvPicPr>
            <a:picLocks noChangeAspect="1"/>
          </p:cNvPicPr>
          <p:nvPr/>
        </p:nvPicPr>
        <p:blipFill>
          <a:blip r:embed="rId5">
            <a:extLst>
              <a:ext uri="{BEBA8EAE-BF5A-486C-A8C5-ECC9F3942E4B}">
                <a14:imgProps xmlns:a14="http://schemas.microsoft.com/office/drawing/2010/main">
                  <a14:imgLayer r:embed="rId6">
                    <a14:imgEffect>
                      <a14:backgroundRemoval t="4773" b="96275" l="714" r="99881">
                        <a14:foregroundMark x1="26429" y1="39697" x2="26429" y2="39697"/>
                        <a14:foregroundMark x1="53214" y1="19674" x2="53214" y2="19674"/>
                        <a14:foregroundMark x1="59286" y1="17346" x2="59286" y2="17346"/>
                        <a14:foregroundMark x1="59762" y1="18277" x2="59762" y2="18277"/>
                        <a14:foregroundMark x1="61310" y1="18277" x2="61310" y2="18277"/>
                        <a14:foregroundMark x1="49881" y1="22119" x2="49881" y2="22119"/>
                        <a14:foregroundMark x1="46071" y1="26426" x2="46071" y2="26426"/>
                        <a14:foregroundMark x1="43333" y1="32829" x2="43333" y2="32829"/>
                        <a14:foregroundMark x1="64881" y1="4773" x2="64881" y2="4773"/>
                        <a14:foregroundMark x1="93214" y1="26426" x2="93214" y2="26426"/>
                        <a14:foregroundMark x1="95833" y1="35739" x2="95833" y2="35739"/>
                        <a14:foregroundMark x1="4405" y1="86147" x2="4405" y2="86147"/>
                        <a14:foregroundMark x1="10119" y1="96391" x2="10119" y2="96391"/>
                        <a14:foregroundMark x1="833" y1="87311" x2="833" y2="87311"/>
                        <a14:foregroundMark x1="99881" y1="36554" x2="99881" y2="36554"/>
                      </a14:backgroundRemoval>
                    </a14:imgEffect>
                  </a14:imgLayer>
                </a14:imgProps>
              </a:ext>
            </a:extLst>
          </a:blip>
          <a:stretch>
            <a:fillRect/>
          </a:stretch>
        </p:blipFill>
        <p:spPr>
          <a:xfrm>
            <a:off x="223043" y="1557338"/>
            <a:ext cx="1316832" cy="1346617"/>
          </a:xfrm>
          <a:prstGeom prst="rect">
            <a:avLst/>
          </a:prstGeom>
        </p:spPr>
      </p:pic>
      <p:cxnSp>
        <p:nvCxnSpPr>
          <p:cNvPr id="3" name="Straight Arrow Connector 2">
            <a:extLst>
              <a:ext uri="{FF2B5EF4-FFF2-40B4-BE49-F238E27FC236}">
                <a16:creationId xmlns:a16="http://schemas.microsoft.com/office/drawing/2014/main" id="{AE18E537-C526-C44B-329E-142B74300FDE}"/>
              </a:ext>
            </a:extLst>
          </p:cNvPr>
          <p:cNvCxnSpPr/>
          <p:nvPr/>
        </p:nvCxnSpPr>
        <p:spPr bwMode="auto">
          <a:xfrm>
            <a:off x="2943226" y="4365104"/>
            <a:ext cx="0" cy="1080120"/>
          </a:xfrm>
          <a:prstGeom prst="straightConnector1">
            <a:avLst/>
          </a:prstGeom>
          <a:solidFill>
            <a:schemeClr val="accent1"/>
          </a:solidFill>
          <a:ln w="76200" cap="flat" cmpd="sng" algn="ctr">
            <a:solidFill>
              <a:schemeClr val="tx2"/>
            </a:solidFill>
            <a:prstDash val="solid"/>
            <a:round/>
            <a:headEnd type="none" w="med" len="med"/>
            <a:tailEnd type="triangle"/>
          </a:ln>
          <a:effectLst/>
        </p:spPr>
      </p:cxn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638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387"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Diagram 1">
            <a:extLst>
              <a:ext uri="{FF2B5EF4-FFF2-40B4-BE49-F238E27FC236}">
                <a16:creationId xmlns:a16="http://schemas.microsoft.com/office/drawing/2014/main" id="{97284E87-A9D0-4796-97E5-33F423319CC8}"/>
              </a:ext>
            </a:extLst>
          </p:cNvPr>
          <p:cNvGraphicFramePr/>
          <p:nvPr>
            <p:extLst>
              <p:ext uri="{D42A27DB-BD31-4B8C-83A1-F6EECF244321}">
                <p14:modId xmlns:p14="http://schemas.microsoft.com/office/powerpoint/2010/main" val="744724620"/>
              </p:ext>
            </p:extLst>
          </p:nvPr>
        </p:nvGraphicFramePr>
        <p:xfrm>
          <a:off x="-396552" y="2582862"/>
          <a:ext cx="5328916" cy="383001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3" name="TextBox 2">
            <a:extLst>
              <a:ext uri="{FF2B5EF4-FFF2-40B4-BE49-F238E27FC236}">
                <a16:creationId xmlns:a16="http://schemas.microsoft.com/office/drawing/2014/main" id="{3853490B-0C31-4EC0-905C-B0DB72A9BD9C}"/>
              </a:ext>
            </a:extLst>
          </p:cNvPr>
          <p:cNvSpPr txBox="1"/>
          <p:nvPr/>
        </p:nvSpPr>
        <p:spPr>
          <a:xfrm>
            <a:off x="179388" y="1628775"/>
            <a:ext cx="4032250" cy="954088"/>
          </a:xfrm>
          <a:prstGeom prst="rect">
            <a:avLst/>
          </a:prstGeom>
          <a:noFill/>
        </p:spPr>
        <p:txBody>
          <a:bodyPr>
            <a:spAutoFit/>
          </a:bodyPr>
          <a:lstStyle/>
          <a:p>
            <a:pPr>
              <a:defRPr/>
            </a:pPr>
            <a:r>
              <a:rPr lang="en-GB" sz="2800" dirty="0">
                <a:latin typeface="Arial" panose="020B0604020202020204" pitchFamily="34" charset="0"/>
                <a:cs typeface="Arial" panose="020B0604020202020204" pitchFamily="34" charset="0"/>
              </a:rPr>
              <a:t>Vicious Cycle of Low Mood</a:t>
            </a:r>
            <a:r>
              <a:rPr lang="en-GB" dirty="0">
                <a:latin typeface="+mj-lt"/>
              </a:rPr>
              <a:t>:</a:t>
            </a:r>
          </a:p>
        </p:txBody>
      </p:sp>
      <p:graphicFrame>
        <p:nvGraphicFramePr>
          <p:cNvPr id="4" name="Diagram 3">
            <a:extLst>
              <a:ext uri="{FF2B5EF4-FFF2-40B4-BE49-F238E27FC236}">
                <a16:creationId xmlns:a16="http://schemas.microsoft.com/office/drawing/2014/main" id="{E97705E1-9043-F2F6-CFFF-3C7A4AA12DFC}"/>
              </a:ext>
            </a:extLst>
          </p:cNvPr>
          <p:cNvGraphicFramePr/>
          <p:nvPr>
            <p:extLst>
              <p:ext uri="{D42A27DB-BD31-4B8C-83A1-F6EECF244321}">
                <p14:modId xmlns:p14="http://schemas.microsoft.com/office/powerpoint/2010/main" val="3552813204"/>
              </p:ext>
            </p:extLst>
          </p:nvPr>
        </p:nvGraphicFramePr>
        <p:xfrm>
          <a:off x="4208460" y="2588176"/>
          <a:ext cx="5328916" cy="3830017"/>
        </p:xfrm>
        <a:graphic>
          <a:graphicData uri="http://schemas.openxmlformats.org/drawingml/2006/diagram">
            <dgm:relIds xmlns:dgm="http://schemas.openxmlformats.org/drawingml/2006/diagram" xmlns:r="http://schemas.openxmlformats.org/officeDocument/2006/relationships" r:dm="rId8" r:lo="rId9" r:qs="rId10" r:cs="rId11"/>
          </a:graphicData>
        </a:graphic>
      </p:graphicFrame>
      <p:cxnSp>
        <p:nvCxnSpPr>
          <p:cNvPr id="6" name="Straight Arrow Connector 5">
            <a:extLst>
              <a:ext uri="{FF2B5EF4-FFF2-40B4-BE49-F238E27FC236}">
                <a16:creationId xmlns:a16="http://schemas.microsoft.com/office/drawing/2014/main" id="{44259855-5783-F26E-B8BE-1DA155985EA7}"/>
              </a:ext>
            </a:extLst>
          </p:cNvPr>
          <p:cNvCxnSpPr/>
          <p:nvPr/>
        </p:nvCxnSpPr>
        <p:spPr bwMode="auto">
          <a:xfrm>
            <a:off x="3779912" y="3573016"/>
            <a:ext cx="1512168" cy="0"/>
          </a:xfrm>
          <a:prstGeom prst="straightConnector1">
            <a:avLst/>
          </a:prstGeom>
          <a:solidFill>
            <a:schemeClr val="accent1"/>
          </a:solidFill>
          <a:ln w="76200" cap="flat" cmpd="sng" algn="ctr">
            <a:solidFill>
              <a:schemeClr val="tx1"/>
            </a:solidFill>
            <a:prstDash val="solid"/>
            <a:round/>
            <a:headEnd type="none" w="med" len="med"/>
            <a:tailEnd type="triangle"/>
          </a:ln>
          <a:effectLst/>
        </p:spPr>
      </p:cxnSp>
      <p:sp>
        <p:nvSpPr>
          <p:cNvPr id="7" name="TextBox 6">
            <a:extLst>
              <a:ext uri="{FF2B5EF4-FFF2-40B4-BE49-F238E27FC236}">
                <a16:creationId xmlns:a16="http://schemas.microsoft.com/office/drawing/2014/main" id="{71E56A30-9BD9-F51E-69DA-737A3023539E}"/>
              </a:ext>
            </a:extLst>
          </p:cNvPr>
          <p:cNvSpPr txBox="1"/>
          <p:nvPr/>
        </p:nvSpPr>
        <p:spPr>
          <a:xfrm>
            <a:off x="4957584" y="1628775"/>
            <a:ext cx="4032250" cy="954107"/>
          </a:xfrm>
          <a:prstGeom prst="rect">
            <a:avLst/>
          </a:prstGeom>
          <a:noFill/>
        </p:spPr>
        <p:txBody>
          <a:bodyPr>
            <a:spAutoFit/>
          </a:bodyPr>
          <a:lstStyle/>
          <a:p>
            <a:pPr>
              <a:defRPr/>
            </a:pPr>
            <a:r>
              <a:rPr lang="en-GB" sz="2800" dirty="0">
                <a:latin typeface="+mj-lt"/>
              </a:rPr>
              <a:t>Positive Cycle of Activity:</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7"/>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4"/>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2" grpId="0">
        <p:bldAsOne/>
      </p:bldGraphic>
      <p:bldP spid="3" grpId="0"/>
      <p:bldGraphic spid="4" grpId="0">
        <p:bldAsOne/>
      </p:bldGraphic>
      <p:bldP spid="7"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Text Box 4">
            <a:extLst>
              <a:ext uri="{FF2B5EF4-FFF2-40B4-BE49-F238E27FC236}">
                <a16:creationId xmlns:a16="http://schemas.microsoft.com/office/drawing/2014/main" id="{A1DD77A5-622D-4E26-8927-1AECF840A62A}"/>
              </a:ext>
            </a:extLst>
          </p:cNvPr>
          <p:cNvSpPr txBox="1">
            <a:spLocks noChangeArrowheads="1"/>
          </p:cNvSpPr>
          <p:nvPr/>
        </p:nvSpPr>
        <p:spPr bwMode="auto">
          <a:xfrm>
            <a:off x="611188" y="1587500"/>
            <a:ext cx="8094662"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457200">
              <a:defRPr sz="2400">
                <a:solidFill>
                  <a:schemeClr val="tx1"/>
                </a:solidFill>
                <a:latin typeface="Times" panose="02020603050405020304" pitchFamily="18" charset="0"/>
              </a:defRPr>
            </a:lvl1pPr>
            <a:lvl2pPr marL="742950" indent="-285750" defTabSz="457200">
              <a:defRPr sz="2400">
                <a:solidFill>
                  <a:schemeClr val="tx1"/>
                </a:solidFill>
                <a:latin typeface="Times" panose="02020603050405020304" pitchFamily="18" charset="0"/>
              </a:defRPr>
            </a:lvl2pPr>
            <a:lvl3pPr marL="1143000" indent="-228600" defTabSz="457200">
              <a:defRPr sz="2400">
                <a:solidFill>
                  <a:schemeClr val="tx1"/>
                </a:solidFill>
                <a:latin typeface="Times" panose="02020603050405020304" pitchFamily="18" charset="0"/>
              </a:defRPr>
            </a:lvl3pPr>
            <a:lvl4pPr marL="1600200" indent="-228600" defTabSz="457200">
              <a:defRPr sz="2400">
                <a:solidFill>
                  <a:schemeClr val="tx1"/>
                </a:solidFill>
                <a:latin typeface="Times" panose="02020603050405020304" pitchFamily="18" charset="0"/>
              </a:defRPr>
            </a:lvl4pPr>
            <a:lvl5pPr marL="2057400" indent="-228600" defTabSz="457200">
              <a:defRPr sz="2400">
                <a:solidFill>
                  <a:schemeClr val="tx1"/>
                </a:solidFill>
                <a:latin typeface="Times" panose="02020603050405020304" pitchFamily="18" charset="0"/>
              </a:defRPr>
            </a:lvl5pPr>
            <a:lvl6pPr marL="2514600" indent="-228600" defTabSz="4572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4572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4572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457200" eaLnBrk="0" fontAlgn="base" hangingPunct="0">
              <a:spcBef>
                <a:spcPct val="0"/>
              </a:spcBef>
              <a:spcAft>
                <a:spcPct val="0"/>
              </a:spcAft>
              <a:defRPr sz="2400">
                <a:solidFill>
                  <a:schemeClr val="tx1"/>
                </a:solidFill>
                <a:latin typeface="Times" panose="02020603050405020304" pitchFamily="18" charset="0"/>
              </a:defRPr>
            </a:lvl9pPr>
          </a:lstStyle>
          <a:p>
            <a:pPr algn="ctr" eaLnBrk="1" hangingPunct="1">
              <a:spcBef>
                <a:spcPct val="50000"/>
              </a:spcBef>
            </a:pPr>
            <a:r>
              <a:rPr lang="en-GB" altLang="en-US" sz="3600" b="1" dirty="0">
                <a:latin typeface="Arial" panose="020B0604020202020204" pitchFamily="34" charset="0"/>
              </a:rPr>
              <a:t>Emotional Regulation Difficulties</a:t>
            </a:r>
          </a:p>
        </p:txBody>
      </p:sp>
      <p:graphicFrame>
        <p:nvGraphicFramePr>
          <p:cNvPr id="2" name="Table 1">
            <a:extLst>
              <a:ext uri="{FF2B5EF4-FFF2-40B4-BE49-F238E27FC236}">
                <a16:creationId xmlns:a16="http://schemas.microsoft.com/office/drawing/2014/main" id="{0C42A31D-7455-4645-9B8E-9B3B2AD5BA00}"/>
              </a:ext>
            </a:extLst>
          </p:cNvPr>
          <p:cNvGraphicFramePr>
            <a:graphicFrameLocks noGrp="1"/>
          </p:cNvGraphicFramePr>
          <p:nvPr/>
        </p:nvGraphicFramePr>
        <p:xfrm>
          <a:off x="1309688" y="3016250"/>
          <a:ext cx="6511926" cy="2152650"/>
        </p:xfrm>
        <a:graphic>
          <a:graphicData uri="http://schemas.openxmlformats.org/drawingml/2006/table">
            <a:tbl>
              <a:tblPr firstRow="1" bandRow="1">
                <a:tableStyleId>{5C22544A-7EE6-4342-B048-85BDC9FD1C3A}</a:tableStyleId>
              </a:tblPr>
              <a:tblGrid>
                <a:gridCol w="3255963">
                  <a:extLst>
                    <a:ext uri="{9D8B030D-6E8A-4147-A177-3AD203B41FA5}">
                      <a16:colId xmlns:a16="http://schemas.microsoft.com/office/drawing/2014/main" val="20000"/>
                    </a:ext>
                  </a:extLst>
                </a:gridCol>
                <a:gridCol w="3255963">
                  <a:extLst>
                    <a:ext uri="{9D8B030D-6E8A-4147-A177-3AD203B41FA5}">
                      <a16:colId xmlns:a16="http://schemas.microsoft.com/office/drawing/2014/main" val="20001"/>
                    </a:ext>
                  </a:extLst>
                </a:gridCol>
              </a:tblGrid>
              <a:tr h="504150">
                <a:tc>
                  <a:txBody>
                    <a:bodyPr/>
                    <a:lstStyle/>
                    <a:p>
                      <a:r>
                        <a:rPr lang="en-GB" sz="1800" dirty="0"/>
                        <a:t>Emotional Impact:</a:t>
                      </a:r>
                    </a:p>
                  </a:txBody>
                  <a:tcPr marL="91434" marR="91434" marT="45729" marB="45729"/>
                </a:tc>
                <a:tc>
                  <a:txBody>
                    <a:bodyPr/>
                    <a:lstStyle/>
                    <a:p>
                      <a:r>
                        <a:rPr lang="en-GB" sz="1800" dirty="0"/>
                        <a:t>Behaviours:</a:t>
                      </a:r>
                    </a:p>
                  </a:txBody>
                  <a:tcPr marL="91434" marR="91434" marT="45729" marB="45729"/>
                </a:tc>
                <a:extLst>
                  <a:ext uri="{0D108BD9-81ED-4DB2-BD59-A6C34878D82A}">
                    <a16:rowId xmlns:a16="http://schemas.microsoft.com/office/drawing/2014/main" val="10000"/>
                  </a:ext>
                </a:extLst>
              </a:tr>
              <a:tr h="504150">
                <a:tc>
                  <a:txBody>
                    <a:bodyPr/>
                    <a:lstStyle/>
                    <a:p>
                      <a:r>
                        <a:rPr lang="en-GB" sz="1800" dirty="0"/>
                        <a:t>Low mood</a:t>
                      </a:r>
                    </a:p>
                  </a:txBody>
                  <a:tcPr marL="91434" marR="91434" marT="45729" marB="45729"/>
                </a:tc>
                <a:tc>
                  <a:txBody>
                    <a:bodyPr/>
                    <a:lstStyle/>
                    <a:p>
                      <a:r>
                        <a:rPr lang="en-GB" sz="1800" dirty="0"/>
                        <a:t>Self-harm</a:t>
                      </a:r>
                    </a:p>
                  </a:txBody>
                  <a:tcPr marL="91434" marR="91434" marT="45729" marB="45729"/>
                </a:tc>
                <a:extLst>
                  <a:ext uri="{0D108BD9-81ED-4DB2-BD59-A6C34878D82A}">
                    <a16:rowId xmlns:a16="http://schemas.microsoft.com/office/drawing/2014/main" val="10001"/>
                  </a:ext>
                </a:extLst>
              </a:tr>
              <a:tr h="640200">
                <a:tc>
                  <a:txBody>
                    <a:bodyPr/>
                    <a:lstStyle/>
                    <a:p>
                      <a:r>
                        <a:rPr lang="en-GB" sz="1800" dirty="0"/>
                        <a:t>Anxiety</a:t>
                      </a:r>
                    </a:p>
                  </a:txBody>
                  <a:tcPr marL="91434" marR="91434" marT="45729" marB="45729"/>
                </a:tc>
                <a:tc>
                  <a:txBody>
                    <a:bodyPr/>
                    <a:lstStyle/>
                    <a:p>
                      <a:r>
                        <a:rPr lang="en-GB" sz="1800" dirty="0"/>
                        <a:t>Risky behaviours (e.g. substance misuse)</a:t>
                      </a:r>
                    </a:p>
                  </a:txBody>
                  <a:tcPr marL="91434" marR="91434" marT="45729" marB="45729"/>
                </a:tc>
                <a:extLst>
                  <a:ext uri="{0D108BD9-81ED-4DB2-BD59-A6C34878D82A}">
                    <a16:rowId xmlns:a16="http://schemas.microsoft.com/office/drawing/2014/main" val="10002"/>
                  </a:ext>
                </a:extLst>
              </a:tr>
              <a:tr h="504150">
                <a:tc>
                  <a:txBody>
                    <a:bodyPr/>
                    <a:lstStyle/>
                    <a:p>
                      <a:r>
                        <a:rPr lang="en-GB" sz="1800" dirty="0"/>
                        <a:t>Anger</a:t>
                      </a:r>
                    </a:p>
                  </a:txBody>
                  <a:tcPr marL="91434" marR="91434" marT="45729" marB="45729"/>
                </a:tc>
                <a:tc>
                  <a:txBody>
                    <a:bodyPr/>
                    <a:lstStyle/>
                    <a:p>
                      <a:r>
                        <a:rPr lang="en-GB" sz="1800" dirty="0"/>
                        <a:t>Relationship difficulties</a:t>
                      </a:r>
                    </a:p>
                  </a:txBody>
                  <a:tcPr marL="91434" marR="91434" marT="45729" marB="45729"/>
                </a:tc>
                <a:extLst>
                  <a:ext uri="{0D108BD9-81ED-4DB2-BD59-A6C34878D82A}">
                    <a16:rowId xmlns:a16="http://schemas.microsoft.com/office/drawing/2014/main" val="10003"/>
                  </a:ext>
                </a:extLst>
              </a:tr>
            </a:tbl>
          </a:graphicData>
        </a:graphic>
      </p:graphicFrame>
      <p:pic>
        <p:nvPicPr>
          <p:cNvPr id="27668" name="Picture 3">
            <a:extLst>
              <a:ext uri="{FF2B5EF4-FFF2-40B4-BE49-F238E27FC236}">
                <a16:creationId xmlns:a16="http://schemas.microsoft.com/office/drawing/2014/main" id="{0923C969-AE5B-4970-9A67-196B3A885B45}"/>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 name="Picture 3" descr="A picture containing logo&#10;&#10;Description automatically generated">
            <a:extLst>
              <a:ext uri="{FF2B5EF4-FFF2-40B4-BE49-F238E27FC236}">
                <a16:creationId xmlns:a16="http://schemas.microsoft.com/office/drawing/2014/main" id="{0DD5C0F0-D0E8-C5C6-FB09-C71D8F8C58C6}"/>
              </a:ext>
            </a:extLst>
          </p:cNvPr>
          <p:cNvPicPr>
            <a:picLocks noChangeAspect="1"/>
          </p:cNvPicPr>
          <p:nvPr/>
        </p:nvPicPr>
        <p:blipFill>
          <a:blip r:embed="rId4">
            <a:extLst>
              <a:ext uri="{28A0092B-C50C-407E-A947-70E740481C1C}">
                <a14:useLocalDpi xmlns:a14="http://schemas.microsoft.com/office/drawing/2010/main" val="0"/>
              </a:ext>
              <a:ext uri="{837473B0-CC2E-450A-ABE3-18F120FF3D39}">
                <a1611:picAttrSrcUrl xmlns:a1611="http://schemas.microsoft.com/office/drawing/2016/11/main" xmlns="" r:id="rId5"/>
              </a:ext>
            </a:extLst>
          </a:blip>
          <a:stretch>
            <a:fillRect/>
          </a:stretch>
        </p:blipFill>
        <p:spPr>
          <a:xfrm>
            <a:off x="172437" y="4881213"/>
            <a:ext cx="2274502" cy="1819602"/>
          </a:xfrm>
          <a:prstGeom prst="rect">
            <a:avLst/>
          </a:prstGeom>
        </p:spPr>
      </p:pic>
      <p:pic>
        <p:nvPicPr>
          <p:cNvPr id="7" name="Picture 6" descr="Logo&#10;&#10;Description automatically generated">
            <a:extLst>
              <a:ext uri="{FF2B5EF4-FFF2-40B4-BE49-F238E27FC236}">
                <a16:creationId xmlns:a16="http://schemas.microsoft.com/office/drawing/2014/main" id="{495FDB2B-838F-B8BB-62A0-E291E3B5AFCB}"/>
              </a:ext>
            </a:extLst>
          </p:cNvPr>
          <p:cNvPicPr>
            <a:picLocks noChangeAspect="1"/>
          </p:cNvPicPr>
          <p:nvPr/>
        </p:nvPicPr>
        <p:blipFill>
          <a:blip r:embed="rId6">
            <a:extLst>
              <a:ext uri="{28A0092B-C50C-407E-A947-70E740481C1C}">
                <a14:useLocalDpi xmlns:a14="http://schemas.microsoft.com/office/drawing/2010/main" val="0"/>
              </a:ext>
              <a:ext uri="{837473B0-CC2E-450A-ABE3-18F120FF3D39}">
                <a1611:picAttrSrcUrl xmlns:a1611="http://schemas.microsoft.com/office/drawing/2016/11/main" xmlns="" r:id="rId7"/>
              </a:ext>
            </a:extLst>
          </a:blip>
          <a:stretch>
            <a:fillRect/>
          </a:stretch>
        </p:blipFill>
        <p:spPr>
          <a:xfrm>
            <a:off x="7380312" y="4883709"/>
            <a:ext cx="1529418" cy="1529418"/>
          </a:xfrm>
          <a:prstGeom prst="rect">
            <a:avLst/>
          </a:prstGeom>
        </p:spPr>
      </p:pic>
      <p:sp>
        <p:nvSpPr>
          <p:cNvPr id="8" name="TextBox 7">
            <a:extLst>
              <a:ext uri="{FF2B5EF4-FFF2-40B4-BE49-F238E27FC236}">
                <a16:creationId xmlns:a16="http://schemas.microsoft.com/office/drawing/2014/main" id="{0E8AA9C4-106C-363F-6B7D-7B35B1010E79}"/>
              </a:ext>
            </a:extLst>
          </p:cNvPr>
          <p:cNvSpPr txBox="1"/>
          <p:nvPr/>
        </p:nvSpPr>
        <p:spPr>
          <a:xfrm>
            <a:off x="1587873" y="6413127"/>
            <a:ext cx="5968254" cy="230832"/>
          </a:xfrm>
          <a:prstGeom prst="rect">
            <a:avLst/>
          </a:prstGeom>
          <a:noFill/>
        </p:spPr>
        <p:txBody>
          <a:bodyPr wrap="square" rtlCol="0">
            <a:spAutoFit/>
          </a:bodyPr>
          <a:lstStyle/>
          <a:p>
            <a:r>
              <a:rPr lang="en-GB" sz="900" dirty="0">
                <a:hlinkClick r:id="rId8" tooltip="https://creativecommons.org/licenses/by-nc/3.0/"/>
              </a:rPr>
              <a:t>BY-NC</a:t>
            </a:r>
            <a:endParaRPr lang="en-GB" sz="900" dirty="0"/>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TextBox 1">
            <a:extLst>
              <a:ext uri="{FF2B5EF4-FFF2-40B4-BE49-F238E27FC236}">
                <a16:creationId xmlns:a16="http://schemas.microsoft.com/office/drawing/2014/main" id="{4823E4D3-48DC-4953-B802-469E25C9C2F3}"/>
              </a:ext>
            </a:extLst>
          </p:cNvPr>
          <p:cNvSpPr txBox="1">
            <a:spLocks noChangeArrowheads="1"/>
          </p:cNvSpPr>
          <p:nvPr/>
        </p:nvSpPr>
        <p:spPr bwMode="auto">
          <a:xfrm>
            <a:off x="539750" y="1557338"/>
            <a:ext cx="7920038"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pPr algn="ctr"/>
            <a:r>
              <a:rPr lang="en-GB" altLang="en-US" sz="3600" b="1" dirty="0">
                <a:latin typeface="Arial" panose="020B0604020202020204" pitchFamily="34" charset="0"/>
                <a:cs typeface="Arial" panose="020B0604020202020204" pitchFamily="34" charset="0"/>
              </a:rPr>
              <a:t>What is recovery??</a:t>
            </a:r>
          </a:p>
        </p:txBody>
      </p:sp>
      <p:pic>
        <p:nvPicPr>
          <p:cNvPr id="31747" name="Picture 2">
            <a:extLst>
              <a:ext uri="{FF2B5EF4-FFF2-40B4-BE49-F238E27FC236}">
                <a16:creationId xmlns:a16="http://schemas.microsoft.com/office/drawing/2014/main" id="{E6B61A41-AB25-4052-A468-4BFCCA43D9E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347913" y="2420938"/>
            <a:ext cx="4062412" cy="367188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1748" name="Picture 3">
            <a:extLst>
              <a:ext uri="{FF2B5EF4-FFF2-40B4-BE49-F238E27FC236}">
                <a16:creationId xmlns:a16="http://schemas.microsoft.com/office/drawing/2014/main" id="{F8D13B58-CD96-4DC7-88E6-740B38935B85}"/>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Text Box 4">
            <a:extLst>
              <a:ext uri="{FF2B5EF4-FFF2-40B4-BE49-F238E27FC236}">
                <a16:creationId xmlns:a16="http://schemas.microsoft.com/office/drawing/2014/main" id="{DFB0515D-725A-468F-9D0A-04CDEA386F44}"/>
              </a:ext>
            </a:extLst>
          </p:cNvPr>
          <p:cNvSpPr txBox="1">
            <a:spLocks noChangeArrowheads="1"/>
          </p:cNvSpPr>
          <p:nvPr/>
        </p:nvSpPr>
        <p:spPr bwMode="auto">
          <a:xfrm>
            <a:off x="468313" y="1574800"/>
            <a:ext cx="8207375" cy="12003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457200">
              <a:defRPr sz="2400">
                <a:solidFill>
                  <a:schemeClr val="tx1"/>
                </a:solidFill>
                <a:latin typeface="Times" panose="02020603050405020304" pitchFamily="18" charset="0"/>
              </a:defRPr>
            </a:lvl1pPr>
            <a:lvl2pPr marL="742950" indent="-285750" defTabSz="457200">
              <a:defRPr sz="2400">
                <a:solidFill>
                  <a:schemeClr val="tx1"/>
                </a:solidFill>
                <a:latin typeface="Times" panose="02020603050405020304" pitchFamily="18" charset="0"/>
              </a:defRPr>
            </a:lvl2pPr>
            <a:lvl3pPr marL="1143000" indent="-228600" defTabSz="457200">
              <a:defRPr sz="2400">
                <a:solidFill>
                  <a:schemeClr val="tx1"/>
                </a:solidFill>
                <a:latin typeface="Times" panose="02020603050405020304" pitchFamily="18" charset="0"/>
              </a:defRPr>
            </a:lvl3pPr>
            <a:lvl4pPr marL="1600200" indent="-228600" defTabSz="457200">
              <a:defRPr sz="2400">
                <a:solidFill>
                  <a:schemeClr val="tx1"/>
                </a:solidFill>
                <a:latin typeface="Times" panose="02020603050405020304" pitchFamily="18" charset="0"/>
              </a:defRPr>
            </a:lvl4pPr>
            <a:lvl5pPr marL="2057400" indent="-228600" defTabSz="457200">
              <a:defRPr sz="2400">
                <a:solidFill>
                  <a:schemeClr val="tx1"/>
                </a:solidFill>
                <a:latin typeface="Times" panose="02020603050405020304" pitchFamily="18" charset="0"/>
              </a:defRPr>
            </a:lvl5pPr>
            <a:lvl6pPr marL="2514600" indent="-228600" defTabSz="4572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4572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4572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457200" eaLnBrk="0" fontAlgn="base" hangingPunct="0">
              <a:spcBef>
                <a:spcPct val="0"/>
              </a:spcBef>
              <a:spcAft>
                <a:spcPct val="0"/>
              </a:spcAft>
              <a:defRPr sz="2400">
                <a:solidFill>
                  <a:schemeClr val="tx1"/>
                </a:solidFill>
                <a:latin typeface="Times" panose="02020603050405020304" pitchFamily="18" charset="0"/>
              </a:defRPr>
            </a:lvl9pPr>
          </a:lstStyle>
          <a:p>
            <a:pPr eaLnBrk="1" hangingPunct="1">
              <a:spcBef>
                <a:spcPct val="50000"/>
              </a:spcBef>
            </a:pPr>
            <a:r>
              <a:rPr lang="en-GB" altLang="en-US" sz="3600" b="1" dirty="0">
                <a:latin typeface="Arial" panose="020B0604020202020204" pitchFamily="34" charset="0"/>
              </a:rPr>
              <a:t>Supporting your child with their mental health:</a:t>
            </a:r>
          </a:p>
        </p:txBody>
      </p:sp>
      <p:sp>
        <p:nvSpPr>
          <p:cNvPr id="37891" name="TextBox 1">
            <a:extLst>
              <a:ext uri="{FF2B5EF4-FFF2-40B4-BE49-F238E27FC236}">
                <a16:creationId xmlns:a16="http://schemas.microsoft.com/office/drawing/2014/main" id="{566F323A-9C52-42E0-AF8A-433E46DF7EB5}"/>
              </a:ext>
            </a:extLst>
          </p:cNvPr>
          <p:cNvSpPr txBox="1">
            <a:spLocks noChangeArrowheads="1"/>
          </p:cNvSpPr>
          <p:nvPr/>
        </p:nvSpPr>
        <p:spPr bwMode="auto">
          <a:xfrm>
            <a:off x="3631190" y="3028839"/>
            <a:ext cx="5512810" cy="34163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342900" indent="-342900">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pPr marL="0" indent="0"/>
            <a:r>
              <a:rPr lang="en-GB" altLang="en-US" dirty="0">
                <a:latin typeface="+mn-lt"/>
                <a:cs typeface="Arial" panose="020B0604020202020204" pitchFamily="34" charset="0"/>
              </a:rPr>
              <a:t>Evidence demonstrates that by </a:t>
            </a:r>
            <a:r>
              <a:rPr lang="en-GB" altLang="en-US" dirty="0">
                <a:solidFill>
                  <a:schemeClr val="tx2"/>
                </a:solidFill>
                <a:latin typeface="+mn-lt"/>
                <a:cs typeface="Arial" panose="020B0604020202020204" pitchFamily="34" charset="0"/>
              </a:rPr>
              <a:t>spending quality time together and talking </a:t>
            </a:r>
            <a:r>
              <a:rPr lang="en-GB" altLang="en-US" dirty="0">
                <a:latin typeface="+mn-lt"/>
                <a:cs typeface="Arial" panose="020B0604020202020204" pitchFamily="34" charset="0"/>
              </a:rPr>
              <a:t>even </a:t>
            </a:r>
            <a:r>
              <a:rPr lang="en-GB" b="0" i="0" dirty="0">
                <a:solidFill>
                  <a:srgbClr val="FFFFFF"/>
                </a:solidFill>
                <a:effectLst/>
                <a:latin typeface="+mn-lt"/>
              </a:rPr>
              <a:t>if it’s just for a little while, you can help your child take their mind off their worries by </a:t>
            </a:r>
            <a:r>
              <a:rPr lang="en-GB" b="0" i="0" dirty="0">
                <a:solidFill>
                  <a:schemeClr val="tx2"/>
                </a:solidFill>
                <a:effectLst/>
                <a:latin typeface="+mn-lt"/>
              </a:rPr>
              <a:t>having fun, relaxing and laughing</a:t>
            </a:r>
            <a:r>
              <a:rPr lang="en-GB" b="0" i="0" dirty="0">
                <a:solidFill>
                  <a:srgbClr val="FFFFFF"/>
                </a:solidFill>
                <a:effectLst/>
                <a:latin typeface="+mn-lt"/>
              </a:rPr>
              <a:t>. Activities like playing a sport, drawing or playing music and dancing are great for focusing the mind on the moment. </a:t>
            </a:r>
            <a:endParaRPr lang="en-GB" altLang="en-US" dirty="0">
              <a:latin typeface="+mn-lt"/>
              <a:cs typeface="Arial" panose="020B0604020202020204" pitchFamily="34" charset="0"/>
            </a:endParaRPr>
          </a:p>
        </p:txBody>
      </p:sp>
      <p:pic>
        <p:nvPicPr>
          <p:cNvPr id="37892" name="Picture 3">
            <a:extLst>
              <a:ext uri="{FF2B5EF4-FFF2-40B4-BE49-F238E27FC236}">
                <a16:creationId xmlns:a16="http://schemas.microsoft.com/office/drawing/2014/main" id="{CAA96BC0-6CCE-441E-9CA9-071C46B47318}"/>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TextBox 3">
            <a:extLst>
              <a:ext uri="{FF2B5EF4-FFF2-40B4-BE49-F238E27FC236}">
                <a16:creationId xmlns:a16="http://schemas.microsoft.com/office/drawing/2014/main" id="{0833A965-04C6-9E02-A77F-B08118F385F3}"/>
              </a:ext>
            </a:extLst>
          </p:cNvPr>
          <p:cNvSpPr txBox="1"/>
          <p:nvPr/>
        </p:nvSpPr>
        <p:spPr>
          <a:xfrm>
            <a:off x="0" y="6185862"/>
            <a:ext cx="4067944" cy="230832"/>
          </a:xfrm>
          <a:prstGeom prst="rect">
            <a:avLst/>
          </a:prstGeom>
          <a:noFill/>
        </p:spPr>
        <p:txBody>
          <a:bodyPr wrap="square" rtlCol="0">
            <a:spAutoFit/>
          </a:bodyPr>
          <a:lstStyle/>
          <a:p>
            <a:r>
              <a:rPr lang="en-GB" sz="900" dirty="0">
                <a:hlinkClick r:id="rId4" tooltip="https://creativecommons.org/licenses/by/3.0/"/>
              </a:rPr>
              <a:t>CC BY</a:t>
            </a:r>
            <a:endParaRPr lang="en-GB" sz="900" dirty="0"/>
          </a:p>
        </p:txBody>
      </p:sp>
      <p:pic>
        <p:nvPicPr>
          <p:cNvPr id="2" name="Picture 1">
            <a:extLst>
              <a:ext uri="{FF2B5EF4-FFF2-40B4-BE49-F238E27FC236}">
                <a16:creationId xmlns:a16="http://schemas.microsoft.com/office/drawing/2014/main" id="{D278C2A1-0BD6-DFCC-3A8D-8CC8D8FF7A73}"/>
              </a:ext>
            </a:extLst>
          </p:cNvPr>
          <p:cNvPicPr>
            <a:picLocks noChangeAspect="1"/>
          </p:cNvPicPr>
          <p:nvPr/>
        </p:nvPicPr>
        <p:blipFill rotWithShape="1">
          <a:blip r:embed="rId5"/>
          <a:srcRect l="15487" r="26992"/>
          <a:stretch/>
        </p:blipFill>
        <p:spPr>
          <a:xfrm>
            <a:off x="151471" y="3026186"/>
            <a:ext cx="3316483" cy="3246338"/>
          </a:xfrm>
          <a:prstGeom prst="rect">
            <a:avLst/>
          </a:prstGeom>
        </p:spPr>
      </p:pic>
    </p:spTree>
    <p:extLst>
      <p:ext uri="{BB962C8B-B14F-4D97-AF65-F5344CB8AC3E}">
        <p14:creationId xmlns:p14="http://schemas.microsoft.com/office/powerpoint/2010/main" val="721890679"/>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Text Box 5">
            <a:extLst>
              <a:ext uri="{FF2B5EF4-FFF2-40B4-BE49-F238E27FC236}">
                <a16:creationId xmlns:a16="http://schemas.microsoft.com/office/drawing/2014/main" id="{6676B7F2-003A-4F23-A63C-058EAA1B2A6B}"/>
              </a:ext>
            </a:extLst>
          </p:cNvPr>
          <p:cNvSpPr txBox="1">
            <a:spLocks noChangeArrowheads="1"/>
          </p:cNvSpPr>
          <p:nvPr/>
        </p:nvSpPr>
        <p:spPr bwMode="auto">
          <a:xfrm>
            <a:off x="395536" y="1556792"/>
            <a:ext cx="7380287"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457200">
              <a:defRPr sz="2400">
                <a:solidFill>
                  <a:schemeClr val="tx1"/>
                </a:solidFill>
                <a:latin typeface="Times" panose="02020603050405020304" pitchFamily="18" charset="0"/>
              </a:defRPr>
            </a:lvl1pPr>
            <a:lvl2pPr marL="742950" indent="-285750" defTabSz="457200">
              <a:defRPr sz="2400">
                <a:solidFill>
                  <a:schemeClr val="tx1"/>
                </a:solidFill>
                <a:latin typeface="Times" panose="02020603050405020304" pitchFamily="18" charset="0"/>
              </a:defRPr>
            </a:lvl2pPr>
            <a:lvl3pPr marL="1143000" indent="-228600" defTabSz="457200">
              <a:defRPr sz="2400">
                <a:solidFill>
                  <a:schemeClr val="tx1"/>
                </a:solidFill>
                <a:latin typeface="Times" panose="02020603050405020304" pitchFamily="18" charset="0"/>
              </a:defRPr>
            </a:lvl3pPr>
            <a:lvl4pPr marL="1600200" indent="-228600" defTabSz="457200">
              <a:defRPr sz="2400">
                <a:solidFill>
                  <a:schemeClr val="tx1"/>
                </a:solidFill>
                <a:latin typeface="Times" panose="02020603050405020304" pitchFamily="18" charset="0"/>
              </a:defRPr>
            </a:lvl4pPr>
            <a:lvl5pPr marL="2057400" indent="-228600" defTabSz="457200">
              <a:defRPr sz="2400">
                <a:solidFill>
                  <a:schemeClr val="tx1"/>
                </a:solidFill>
                <a:latin typeface="Times" panose="02020603050405020304" pitchFamily="18" charset="0"/>
              </a:defRPr>
            </a:lvl5pPr>
            <a:lvl6pPr marL="2514600" indent="-228600" defTabSz="4572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4572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4572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457200" eaLnBrk="0" fontAlgn="base" hangingPunct="0">
              <a:spcBef>
                <a:spcPct val="0"/>
              </a:spcBef>
              <a:spcAft>
                <a:spcPct val="0"/>
              </a:spcAft>
              <a:defRPr sz="2400">
                <a:solidFill>
                  <a:schemeClr val="tx1"/>
                </a:solidFill>
                <a:latin typeface="Times" panose="02020603050405020304" pitchFamily="18" charset="0"/>
              </a:defRPr>
            </a:lvl9pPr>
          </a:lstStyle>
          <a:p>
            <a:pPr eaLnBrk="1" hangingPunct="1">
              <a:spcBef>
                <a:spcPct val="50000"/>
              </a:spcBef>
            </a:pPr>
            <a:r>
              <a:rPr lang="en-GB" altLang="en-US" sz="2800" b="1" dirty="0">
                <a:latin typeface="Arial" panose="020B0604020202020204" pitchFamily="34" charset="0"/>
              </a:rPr>
              <a:t>Strategy: </a:t>
            </a:r>
            <a:r>
              <a:rPr lang="en-GB" altLang="en-US" sz="2800" dirty="0">
                <a:latin typeface="Arial" panose="020B0604020202020204" pitchFamily="34" charset="0"/>
              </a:rPr>
              <a:t>Unhelpful thinking styles</a:t>
            </a:r>
            <a:endParaRPr lang="en-GB" altLang="en-US" sz="2800" b="1" dirty="0">
              <a:latin typeface="Arial" panose="020B0604020202020204" pitchFamily="34" charset="0"/>
            </a:endParaRPr>
          </a:p>
        </p:txBody>
      </p:sp>
      <p:pic>
        <p:nvPicPr>
          <p:cNvPr id="39941" name="Picture 3">
            <a:extLst>
              <a:ext uri="{FF2B5EF4-FFF2-40B4-BE49-F238E27FC236}">
                <a16:creationId xmlns:a16="http://schemas.microsoft.com/office/drawing/2014/main" id="{E8D24EA6-F08D-4AA0-840F-77D7B6BC51F7}"/>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 name="Picture 2">
            <a:extLst>
              <a:ext uri="{FF2B5EF4-FFF2-40B4-BE49-F238E27FC236}">
                <a16:creationId xmlns:a16="http://schemas.microsoft.com/office/drawing/2014/main" id="{4F6DA967-555F-4164-ADAE-59E292B76E38}"/>
              </a:ext>
            </a:extLst>
          </p:cNvPr>
          <p:cNvPicPr>
            <a:picLocks noChangeAspect="1"/>
          </p:cNvPicPr>
          <p:nvPr/>
        </p:nvPicPr>
        <p:blipFill rotWithShape="1">
          <a:blip r:embed="rId4"/>
          <a:srcRect l="5113" t="16401" r="20864" b="10801"/>
          <a:stretch/>
        </p:blipFill>
        <p:spPr>
          <a:xfrm>
            <a:off x="675654" y="2276872"/>
            <a:ext cx="7712769" cy="4266638"/>
          </a:xfrm>
          <a:prstGeom prst="rect">
            <a:avLst/>
          </a:prstGeom>
        </p:spPr>
      </p:pic>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TextBox 1">
            <a:extLst>
              <a:ext uri="{FF2B5EF4-FFF2-40B4-BE49-F238E27FC236}">
                <a16:creationId xmlns:a16="http://schemas.microsoft.com/office/drawing/2014/main" id="{1D28161A-9E1C-4DA7-833F-3881EA002054}"/>
              </a:ext>
            </a:extLst>
          </p:cNvPr>
          <p:cNvSpPr txBox="1">
            <a:spLocks noChangeArrowheads="1"/>
          </p:cNvSpPr>
          <p:nvPr/>
        </p:nvSpPr>
        <p:spPr bwMode="auto">
          <a:xfrm>
            <a:off x="455612" y="1628800"/>
            <a:ext cx="7559675" cy="1323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r>
              <a:rPr lang="en-GB" altLang="en-US" sz="2800" b="1" dirty="0">
                <a:latin typeface="Arial" panose="020B0604020202020204" pitchFamily="34" charset="0"/>
                <a:cs typeface="Arial" panose="020B0604020202020204" pitchFamily="34" charset="0"/>
              </a:rPr>
              <a:t>Strategy: </a:t>
            </a:r>
            <a:r>
              <a:rPr lang="en-GB" altLang="en-US" sz="2800" dirty="0">
                <a:latin typeface="Arial" panose="020B0604020202020204" pitchFamily="34" charset="0"/>
                <a:cs typeface="Arial" panose="020B0604020202020204" pitchFamily="34" charset="0"/>
              </a:rPr>
              <a:t>Reframing their language</a:t>
            </a:r>
          </a:p>
          <a:p>
            <a:pPr algn="ctr"/>
            <a:endParaRPr lang="en-GB" altLang="en-US" sz="2800" b="1" dirty="0">
              <a:latin typeface="Arial" panose="020B0604020202020204" pitchFamily="34" charset="0"/>
              <a:cs typeface="Arial" panose="020B0604020202020204" pitchFamily="34" charset="0"/>
            </a:endParaRPr>
          </a:p>
          <a:p>
            <a:endParaRPr lang="en-GB" altLang="en-US" dirty="0">
              <a:latin typeface="Arial" panose="020B0604020202020204" pitchFamily="34" charset="0"/>
              <a:cs typeface="Arial" panose="020B0604020202020204" pitchFamily="34" charset="0"/>
            </a:endParaRPr>
          </a:p>
        </p:txBody>
      </p:sp>
      <p:graphicFrame>
        <p:nvGraphicFramePr>
          <p:cNvPr id="3" name="Table 2">
            <a:extLst>
              <a:ext uri="{FF2B5EF4-FFF2-40B4-BE49-F238E27FC236}">
                <a16:creationId xmlns:a16="http://schemas.microsoft.com/office/drawing/2014/main" id="{2A2CCE9A-4897-4D93-AF34-60EA5FB1675C}"/>
              </a:ext>
            </a:extLst>
          </p:cNvPr>
          <p:cNvGraphicFramePr>
            <a:graphicFrameLocks noGrp="1"/>
          </p:cNvGraphicFramePr>
          <p:nvPr>
            <p:extLst>
              <p:ext uri="{D42A27DB-BD31-4B8C-83A1-F6EECF244321}">
                <p14:modId xmlns:p14="http://schemas.microsoft.com/office/powerpoint/2010/main" val="955314605"/>
              </p:ext>
            </p:extLst>
          </p:nvPr>
        </p:nvGraphicFramePr>
        <p:xfrm>
          <a:off x="1128713" y="2492375"/>
          <a:ext cx="7038976" cy="4084529"/>
        </p:xfrm>
        <a:graphic>
          <a:graphicData uri="http://schemas.openxmlformats.org/drawingml/2006/table">
            <a:tbl>
              <a:tblPr firstRow="1" firstCol="1" bandRow="1">
                <a:tableStyleId>{5C22544A-7EE6-4342-B048-85BDC9FD1C3A}</a:tableStyleId>
              </a:tblPr>
              <a:tblGrid>
                <a:gridCol w="3519488">
                  <a:extLst>
                    <a:ext uri="{9D8B030D-6E8A-4147-A177-3AD203B41FA5}">
                      <a16:colId xmlns:a16="http://schemas.microsoft.com/office/drawing/2014/main" val="20000"/>
                    </a:ext>
                  </a:extLst>
                </a:gridCol>
                <a:gridCol w="3519488">
                  <a:extLst>
                    <a:ext uri="{9D8B030D-6E8A-4147-A177-3AD203B41FA5}">
                      <a16:colId xmlns:a16="http://schemas.microsoft.com/office/drawing/2014/main" val="20001"/>
                    </a:ext>
                  </a:extLst>
                </a:gridCol>
              </a:tblGrid>
              <a:tr h="981611">
                <a:tc>
                  <a:txBody>
                    <a:bodyPr/>
                    <a:lstStyle/>
                    <a:p>
                      <a:pPr>
                        <a:lnSpc>
                          <a:spcPct val="115000"/>
                        </a:lnSpc>
                        <a:spcAft>
                          <a:spcPts val="0"/>
                        </a:spcAft>
                      </a:pPr>
                      <a:r>
                        <a:rPr lang="en-GB" sz="1400" dirty="0">
                          <a:solidFill>
                            <a:srgbClr val="A30134"/>
                          </a:solidFill>
                          <a:effectLst/>
                        </a:rPr>
                        <a:t>“They make me angry”</a:t>
                      </a:r>
                    </a:p>
                    <a:p>
                      <a:pPr>
                        <a:lnSpc>
                          <a:spcPct val="115000"/>
                        </a:lnSpc>
                        <a:spcAft>
                          <a:spcPts val="0"/>
                        </a:spcAft>
                      </a:pPr>
                      <a:r>
                        <a:rPr lang="en-GB" sz="1400" dirty="0">
                          <a:solidFill>
                            <a:srgbClr val="A30134"/>
                          </a:solidFill>
                          <a:effectLst/>
                        </a:rPr>
                        <a:t> </a:t>
                      </a:r>
                      <a:endParaRPr lang="en-GB" sz="1400" dirty="0">
                        <a:solidFill>
                          <a:srgbClr val="A30134"/>
                        </a:solidFill>
                        <a:effectLst/>
                        <a:latin typeface="Calibri"/>
                        <a:ea typeface="Calibri"/>
                        <a:cs typeface="Times New Roman"/>
                      </a:endParaRPr>
                    </a:p>
                  </a:txBody>
                  <a:tcPr marL="68582" marR="68582" marT="0" marB="0">
                    <a:lnL w="12700" cmpd="sng">
                      <a:noFill/>
                    </a:lnL>
                    <a:lnR w="12700" cap="flat" cmpd="sng" algn="ctr">
                      <a:noFill/>
                      <a:prstDash val="solid"/>
                      <a:round/>
                      <a:headEnd type="none" w="med" len="med"/>
                      <a:tailEnd type="none" w="med" len="med"/>
                    </a:lnR>
                    <a:lnT w="12700" cmpd="sng">
                      <a:noFill/>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nSpc>
                          <a:spcPct val="115000"/>
                        </a:lnSpc>
                        <a:spcAft>
                          <a:spcPts val="0"/>
                        </a:spcAft>
                      </a:pPr>
                      <a:r>
                        <a:rPr lang="en-GB" sz="1400" dirty="0">
                          <a:solidFill>
                            <a:srgbClr val="92D050"/>
                          </a:solidFill>
                          <a:effectLst/>
                        </a:rPr>
                        <a:t>“I am in control of my own actions and feelings. What could I do right now</a:t>
                      </a:r>
                      <a:r>
                        <a:rPr lang="en-GB" sz="1400" baseline="0" dirty="0">
                          <a:solidFill>
                            <a:srgbClr val="92D050"/>
                          </a:solidFill>
                          <a:effectLst/>
                        </a:rPr>
                        <a:t> to feel less angry?”</a:t>
                      </a:r>
                    </a:p>
                    <a:p>
                      <a:pPr>
                        <a:lnSpc>
                          <a:spcPct val="115000"/>
                        </a:lnSpc>
                        <a:spcAft>
                          <a:spcPts val="0"/>
                        </a:spcAft>
                      </a:pPr>
                      <a:endParaRPr lang="en-GB" sz="1400" dirty="0">
                        <a:solidFill>
                          <a:srgbClr val="92D050"/>
                        </a:solidFill>
                        <a:effectLst/>
                        <a:latin typeface="Calibri"/>
                        <a:ea typeface="Calibri"/>
                        <a:cs typeface="Times New Roman"/>
                      </a:endParaRPr>
                    </a:p>
                  </a:txBody>
                  <a:tcPr marL="68582" marR="68582" marT="0"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567075">
                <a:tc>
                  <a:txBody>
                    <a:bodyPr/>
                    <a:lstStyle/>
                    <a:p>
                      <a:pPr>
                        <a:lnSpc>
                          <a:spcPct val="115000"/>
                        </a:lnSpc>
                        <a:spcAft>
                          <a:spcPts val="0"/>
                        </a:spcAft>
                      </a:pPr>
                      <a:r>
                        <a:rPr lang="en-GB" sz="1400" dirty="0">
                          <a:solidFill>
                            <a:srgbClr val="A30134"/>
                          </a:solidFill>
                          <a:effectLst/>
                        </a:rPr>
                        <a:t>“I can’t do it”</a:t>
                      </a:r>
                    </a:p>
                    <a:p>
                      <a:pPr>
                        <a:lnSpc>
                          <a:spcPct val="115000"/>
                        </a:lnSpc>
                        <a:spcAft>
                          <a:spcPts val="0"/>
                        </a:spcAft>
                      </a:pPr>
                      <a:r>
                        <a:rPr lang="en-GB" sz="1400" dirty="0">
                          <a:solidFill>
                            <a:srgbClr val="A30134"/>
                          </a:solidFill>
                          <a:effectLst/>
                        </a:rPr>
                        <a:t> </a:t>
                      </a:r>
                      <a:endParaRPr lang="en-GB" sz="1400" dirty="0">
                        <a:solidFill>
                          <a:srgbClr val="A30134"/>
                        </a:solidFill>
                        <a:effectLst/>
                        <a:latin typeface="Calibri"/>
                        <a:ea typeface="Calibri"/>
                        <a:cs typeface="Times New Roman"/>
                      </a:endParaRPr>
                    </a:p>
                  </a:txBody>
                  <a:tcPr marL="68582" marR="68582" marT="0"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nSpc>
                          <a:spcPct val="115000"/>
                        </a:lnSpc>
                        <a:spcAft>
                          <a:spcPts val="0"/>
                        </a:spcAft>
                      </a:pPr>
                      <a:r>
                        <a:rPr lang="en-GB" sz="1400" b="1" dirty="0">
                          <a:solidFill>
                            <a:srgbClr val="92D050"/>
                          </a:solidFill>
                          <a:effectLst/>
                        </a:rPr>
                        <a:t>“What small step could I start with?”</a:t>
                      </a:r>
                      <a:endParaRPr lang="en-GB" sz="1400" b="1" dirty="0">
                        <a:solidFill>
                          <a:srgbClr val="92D050"/>
                        </a:solidFill>
                        <a:effectLst/>
                        <a:latin typeface="Calibri"/>
                        <a:ea typeface="Calibri"/>
                        <a:cs typeface="Times New Roman"/>
                      </a:endParaRPr>
                    </a:p>
                  </a:txBody>
                  <a:tcPr marL="68582" marR="68582" marT="0" marB="0">
                    <a:lnL w="12700" cap="flat" cmpd="sng" algn="ctr">
                      <a:noFill/>
                      <a:prstDash val="solid"/>
                      <a:round/>
                      <a:headEnd type="none" w="med" len="med"/>
                      <a:tailEnd type="none" w="med" len="med"/>
                    </a:lnL>
                    <a:lnR w="12700" cmpd="sng">
                      <a:noFill/>
                    </a:lnR>
                    <a:lnT w="12700" cap="flat" cmpd="sng" algn="ctr">
                      <a:noFill/>
                      <a:prstDash val="solid"/>
                      <a:round/>
                      <a:headEnd type="none" w="med" len="med"/>
                      <a:tailEnd type="none" w="med" len="med"/>
                    </a:lnT>
                    <a:lnB w="12700" cmpd="sng">
                      <a:noFill/>
                    </a:lnB>
                    <a:lnTlToBr w="12700" cmpd="sng">
                      <a:noFill/>
                      <a:prstDash val="solid"/>
                    </a:lnTlToBr>
                    <a:lnBlToTr w="12700" cmpd="sng">
                      <a:noFill/>
                      <a:prstDash val="solid"/>
                    </a:lnBlToTr>
                    <a:noFill/>
                  </a:tcPr>
                </a:tc>
                <a:extLst>
                  <a:ext uri="{0D108BD9-81ED-4DB2-BD59-A6C34878D82A}">
                    <a16:rowId xmlns:a16="http://schemas.microsoft.com/office/drawing/2014/main" val="10001"/>
                  </a:ext>
                </a:extLst>
              </a:tr>
              <a:tr h="736208">
                <a:tc>
                  <a:txBody>
                    <a:bodyPr/>
                    <a:lstStyle/>
                    <a:p>
                      <a:pPr>
                        <a:lnSpc>
                          <a:spcPct val="115000"/>
                        </a:lnSpc>
                        <a:spcAft>
                          <a:spcPts val="0"/>
                        </a:spcAft>
                      </a:pPr>
                      <a:r>
                        <a:rPr lang="en-GB" sz="1400" dirty="0">
                          <a:solidFill>
                            <a:srgbClr val="A30134"/>
                          </a:solidFill>
                          <a:effectLst/>
                        </a:rPr>
                        <a:t>“I’m having a bad day”</a:t>
                      </a:r>
                    </a:p>
                    <a:p>
                      <a:pPr>
                        <a:lnSpc>
                          <a:spcPct val="115000"/>
                        </a:lnSpc>
                        <a:spcAft>
                          <a:spcPts val="0"/>
                        </a:spcAft>
                      </a:pPr>
                      <a:r>
                        <a:rPr lang="en-GB" sz="1400" dirty="0">
                          <a:solidFill>
                            <a:srgbClr val="A30134"/>
                          </a:solidFill>
                          <a:effectLst/>
                        </a:rPr>
                        <a:t> </a:t>
                      </a:r>
                      <a:endParaRPr lang="en-GB" sz="1400" dirty="0">
                        <a:solidFill>
                          <a:srgbClr val="A30134"/>
                        </a:solidFill>
                        <a:effectLst/>
                        <a:latin typeface="Calibri"/>
                        <a:ea typeface="Calibri"/>
                        <a:cs typeface="Times New Roman"/>
                      </a:endParaRPr>
                    </a:p>
                  </a:txBody>
                  <a:tcPr marL="68582" marR="68582" marT="0" marB="0">
                    <a:lnL w="12700" cmpd="sng">
                      <a:noFill/>
                    </a:lnL>
                    <a:lnR w="12700" cmpd="sng">
                      <a:noFill/>
                    </a:lnR>
                    <a:lnT w="12700" cap="flat" cmpd="sng" algn="ctr">
                      <a:noFill/>
                      <a:prstDash val="solid"/>
                      <a:round/>
                      <a:headEnd type="none" w="med" len="med"/>
                      <a:tailEnd type="none" w="med" len="med"/>
                    </a:lnT>
                    <a:lnB w="12700" cmpd="sng">
                      <a:noFill/>
                    </a:lnB>
                    <a:lnTlToBr w="12700" cmpd="sng">
                      <a:noFill/>
                      <a:prstDash val="solid"/>
                    </a:lnTlToBr>
                    <a:lnBlToTr w="12700" cmpd="sng">
                      <a:noFill/>
                      <a:prstDash val="solid"/>
                    </a:lnBlToTr>
                    <a:noFill/>
                  </a:tcPr>
                </a:tc>
                <a:tc>
                  <a:txBody>
                    <a:bodyPr/>
                    <a:lstStyle/>
                    <a:p>
                      <a:pPr>
                        <a:lnSpc>
                          <a:spcPct val="115000"/>
                        </a:lnSpc>
                        <a:spcAft>
                          <a:spcPts val="0"/>
                        </a:spcAft>
                      </a:pPr>
                      <a:r>
                        <a:rPr lang="en-GB" sz="1400" b="1" dirty="0">
                          <a:solidFill>
                            <a:srgbClr val="92D050"/>
                          </a:solidFill>
                          <a:effectLst/>
                        </a:rPr>
                        <a:t>“Which bit of my day has been the least bad?”</a:t>
                      </a:r>
                    </a:p>
                    <a:p>
                      <a:pPr>
                        <a:lnSpc>
                          <a:spcPct val="115000"/>
                        </a:lnSpc>
                        <a:spcAft>
                          <a:spcPts val="0"/>
                        </a:spcAft>
                      </a:pPr>
                      <a:endParaRPr lang="en-GB" sz="1400" b="1" dirty="0">
                        <a:solidFill>
                          <a:srgbClr val="92D050"/>
                        </a:solidFill>
                        <a:effectLst/>
                        <a:latin typeface="Calibri"/>
                        <a:ea typeface="Calibri"/>
                        <a:cs typeface="Times New Roman"/>
                      </a:endParaRPr>
                    </a:p>
                  </a:txBody>
                  <a:tcPr marL="68582" marR="68582" marT="0" marB="0">
                    <a:lnL w="12700" cmpd="sng">
                      <a:noFill/>
                    </a:lnL>
                    <a:lnR w="12700" cmpd="sng">
                      <a:noFill/>
                    </a:lnR>
                    <a:lnT w="12700" cmpd="sng">
                      <a:noFill/>
                    </a:lnT>
                    <a:lnB w="12700" cmpd="sng">
                      <a:noFill/>
                    </a:lnB>
                    <a:lnTlToBr w="12700" cmpd="sng">
                      <a:noFill/>
                      <a:prstDash val="solid"/>
                    </a:lnTlToBr>
                    <a:lnBlToTr w="12700" cmpd="sng">
                      <a:noFill/>
                      <a:prstDash val="solid"/>
                    </a:lnBlToTr>
                    <a:noFill/>
                  </a:tcPr>
                </a:tc>
                <a:extLst>
                  <a:ext uri="{0D108BD9-81ED-4DB2-BD59-A6C34878D82A}">
                    <a16:rowId xmlns:a16="http://schemas.microsoft.com/office/drawing/2014/main" val="10002"/>
                  </a:ext>
                </a:extLst>
              </a:tr>
              <a:tr h="833990">
                <a:tc>
                  <a:txBody>
                    <a:bodyPr/>
                    <a:lstStyle/>
                    <a:p>
                      <a:pPr>
                        <a:lnSpc>
                          <a:spcPct val="115000"/>
                        </a:lnSpc>
                        <a:spcAft>
                          <a:spcPts val="0"/>
                        </a:spcAft>
                      </a:pPr>
                      <a:r>
                        <a:rPr lang="en-GB" sz="1400" dirty="0">
                          <a:solidFill>
                            <a:srgbClr val="A30134"/>
                          </a:solidFill>
                          <a:effectLst/>
                        </a:rPr>
                        <a:t>“I can’t stop myself”</a:t>
                      </a:r>
                      <a:endParaRPr lang="en-GB" sz="1400" dirty="0">
                        <a:solidFill>
                          <a:srgbClr val="A30134"/>
                        </a:solidFill>
                        <a:effectLst/>
                        <a:latin typeface="Calibri"/>
                        <a:ea typeface="Calibri"/>
                        <a:cs typeface="Times New Roman"/>
                      </a:endParaRPr>
                    </a:p>
                  </a:txBody>
                  <a:tcPr marL="68582" marR="68582" marT="0" marB="0">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nSpc>
                          <a:spcPct val="115000"/>
                        </a:lnSpc>
                        <a:spcAft>
                          <a:spcPts val="0"/>
                        </a:spcAft>
                      </a:pPr>
                      <a:r>
                        <a:rPr lang="en-GB" sz="1400" b="1" dirty="0">
                          <a:solidFill>
                            <a:srgbClr val="92D050"/>
                          </a:solidFill>
                          <a:effectLst/>
                        </a:rPr>
                        <a:t>“What do I want to get from doing this? Is there another way to get the same thing?”</a:t>
                      </a:r>
                    </a:p>
                    <a:p>
                      <a:pPr>
                        <a:lnSpc>
                          <a:spcPct val="115000"/>
                        </a:lnSpc>
                        <a:spcAft>
                          <a:spcPts val="0"/>
                        </a:spcAft>
                      </a:pPr>
                      <a:r>
                        <a:rPr lang="en-GB" sz="1400" b="1" dirty="0">
                          <a:solidFill>
                            <a:srgbClr val="92D050"/>
                          </a:solidFill>
                          <a:effectLst/>
                        </a:rPr>
                        <a:t> </a:t>
                      </a:r>
                      <a:endParaRPr lang="en-GB" sz="1400" b="1" dirty="0">
                        <a:solidFill>
                          <a:srgbClr val="92D050"/>
                        </a:solidFill>
                        <a:effectLst/>
                        <a:latin typeface="Calibri"/>
                        <a:ea typeface="Calibri"/>
                        <a:cs typeface="Times New Roman"/>
                      </a:endParaRPr>
                    </a:p>
                  </a:txBody>
                  <a:tcPr marL="68582" marR="68582" marT="0" marB="0">
                    <a:lnL w="12700" cmpd="sng">
                      <a:noFill/>
                    </a:lnL>
                    <a:lnR w="12700" cmpd="sng">
                      <a:noFill/>
                    </a:lnR>
                    <a:lnT w="12700" cmpd="sng">
                      <a:noFill/>
                    </a:lnT>
                    <a:lnB w="12700" cmpd="sng">
                      <a:noFill/>
                    </a:lnB>
                    <a:lnTlToBr w="12700" cmpd="sng">
                      <a:noFill/>
                      <a:prstDash val="solid"/>
                    </a:lnTlToBr>
                    <a:lnBlToTr w="12700" cmpd="sng">
                      <a:noFill/>
                      <a:prstDash val="solid"/>
                    </a:lnBlToTr>
                    <a:noFill/>
                  </a:tcPr>
                </a:tc>
                <a:extLst>
                  <a:ext uri="{0D108BD9-81ED-4DB2-BD59-A6C34878D82A}">
                    <a16:rowId xmlns:a16="http://schemas.microsoft.com/office/drawing/2014/main" val="10003"/>
                  </a:ext>
                </a:extLst>
              </a:tr>
              <a:tr h="833990">
                <a:tc>
                  <a:txBody>
                    <a:bodyPr/>
                    <a:lstStyle/>
                    <a:p>
                      <a:pPr>
                        <a:lnSpc>
                          <a:spcPct val="115000"/>
                        </a:lnSpc>
                        <a:spcAft>
                          <a:spcPts val="0"/>
                        </a:spcAft>
                      </a:pPr>
                      <a:r>
                        <a:rPr lang="en-GB" sz="1400" dirty="0">
                          <a:solidFill>
                            <a:srgbClr val="A30134"/>
                          </a:solidFill>
                          <a:effectLst/>
                        </a:rPr>
                        <a:t>“Life isn’t worth living”</a:t>
                      </a:r>
                      <a:endParaRPr lang="en-GB" sz="1400" dirty="0">
                        <a:solidFill>
                          <a:srgbClr val="A30134"/>
                        </a:solidFill>
                        <a:effectLst/>
                        <a:latin typeface="Calibri"/>
                        <a:ea typeface="Calibri"/>
                        <a:cs typeface="Times New Roman"/>
                      </a:endParaRPr>
                    </a:p>
                  </a:txBody>
                  <a:tcPr marL="68582" marR="68582" marT="0" marB="0">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nSpc>
                          <a:spcPct val="115000"/>
                        </a:lnSpc>
                        <a:spcAft>
                          <a:spcPts val="0"/>
                        </a:spcAft>
                      </a:pPr>
                      <a:r>
                        <a:rPr lang="en-GB" sz="1400" b="1" dirty="0">
                          <a:solidFill>
                            <a:srgbClr val="92D050"/>
                          </a:solidFill>
                          <a:effectLst/>
                        </a:rPr>
                        <a:t>“Life is really difficult right now, how could I start to change that?”</a:t>
                      </a:r>
                    </a:p>
                    <a:p>
                      <a:pPr>
                        <a:lnSpc>
                          <a:spcPct val="115000"/>
                        </a:lnSpc>
                        <a:spcAft>
                          <a:spcPts val="0"/>
                        </a:spcAft>
                      </a:pPr>
                      <a:r>
                        <a:rPr lang="en-GB" sz="1400" b="1" dirty="0">
                          <a:solidFill>
                            <a:srgbClr val="92D050"/>
                          </a:solidFill>
                          <a:effectLst/>
                        </a:rPr>
                        <a:t> </a:t>
                      </a:r>
                      <a:endParaRPr lang="en-GB" sz="1400" b="1" dirty="0">
                        <a:solidFill>
                          <a:srgbClr val="92D050"/>
                        </a:solidFill>
                        <a:effectLst/>
                        <a:latin typeface="Calibri"/>
                        <a:ea typeface="Calibri"/>
                        <a:cs typeface="Times New Roman"/>
                      </a:endParaRPr>
                    </a:p>
                  </a:txBody>
                  <a:tcPr marL="68582" marR="68582" marT="0" marB="0">
                    <a:lnL w="12700" cmpd="sng">
                      <a:noFill/>
                    </a:lnL>
                    <a:lnR w="12700" cmpd="sng">
                      <a:noFill/>
                    </a:lnR>
                    <a:lnT w="12700" cmpd="sng">
                      <a:noFill/>
                    </a:lnT>
                    <a:lnB w="12700" cmpd="sng">
                      <a:noFill/>
                    </a:lnB>
                    <a:lnTlToBr w="12700" cmpd="sng">
                      <a:noFill/>
                      <a:prstDash val="solid"/>
                    </a:lnTlToBr>
                    <a:lnBlToTr w="12700" cmpd="sng">
                      <a:noFill/>
                      <a:prstDash val="solid"/>
                    </a:lnBlToTr>
                    <a:noFill/>
                  </a:tcPr>
                </a:tc>
                <a:extLst>
                  <a:ext uri="{0D108BD9-81ED-4DB2-BD59-A6C34878D82A}">
                    <a16:rowId xmlns:a16="http://schemas.microsoft.com/office/drawing/2014/main" val="10004"/>
                  </a:ext>
                </a:extLst>
              </a:tr>
            </a:tbl>
          </a:graphicData>
        </a:graphic>
      </p:graphicFrame>
      <p:pic>
        <p:nvPicPr>
          <p:cNvPr id="37913" name="Picture 3">
            <a:extLst>
              <a:ext uri="{FF2B5EF4-FFF2-40B4-BE49-F238E27FC236}">
                <a16:creationId xmlns:a16="http://schemas.microsoft.com/office/drawing/2014/main" id="{6B17858A-AB48-4BEC-AF75-0BF833E51A68}"/>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4" name="Straight Arrow Connector 3">
            <a:extLst>
              <a:ext uri="{FF2B5EF4-FFF2-40B4-BE49-F238E27FC236}">
                <a16:creationId xmlns:a16="http://schemas.microsoft.com/office/drawing/2014/main" id="{1ED73A33-626A-14CC-0F9A-74462FE99A59}"/>
              </a:ext>
            </a:extLst>
          </p:cNvPr>
          <p:cNvCxnSpPr/>
          <p:nvPr/>
        </p:nvCxnSpPr>
        <p:spPr bwMode="auto">
          <a:xfrm>
            <a:off x="3491880" y="2708920"/>
            <a:ext cx="936104" cy="0"/>
          </a:xfrm>
          <a:prstGeom prst="straightConnector1">
            <a:avLst/>
          </a:prstGeom>
          <a:solidFill>
            <a:schemeClr val="accent1"/>
          </a:solidFill>
          <a:ln w="57150" cap="flat" cmpd="sng" algn="ctr">
            <a:solidFill>
              <a:schemeClr val="tx1"/>
            </a:solidFill>
            <a:prstDash val="solid"/>
            <a:round/>
            <a:headEnd type="none" w="med" len="med"/>
            <a:tailEnd type="triangle"/>
          </a:ln>
          <a:effectLst/>
        </p:spPr>
      </p:cxnSp>
      <p:cxnSp>
        <p:nvCxnSpPr>
          <p:cNvPr id="7" name="Straight Arrow Connector 6">
            <a:extLst>
              <a:ext uri="{FF2B5EF4-FFF2-40B4-BE49-F238E27FC236}">
                <a16:creationId xmlns:a16="http://schemas.microsoft.com/office/drawing/2014/main" id="{5496C533-F55C-9D5D-FFD2-FFD6F55B1EA2}"/>
              </a:ext>
            </a:extLst>
          </p:cNvPr>
          <p:cNvCxnSpPr/>
          <p:nvPr/>
        </p:nvCxnSpPr>
        <p:spPr bwMode="auto">
          <a:xfrm>
            <a:off x="3491880" y="3573016"/>
            <a:ext cx="936104" cy="0"/>
          </a:xfrm>
          <a:prstGeom prst="straightConnector1">
            <a:avLst/>
          </a:prstGeom>
          <a:solidFill>
            <a:schemeClr val="accent1"/>
          </a:solidFill>
          <a:ln w="57150" cap="flat" cmpd="sng" algn="ctr">
            <a:solidFill>
              <a:schemeClr val="tx1"/>
            </a:solidFill>
            <a:prstDash val="solid"/>
            <a:round/>
            <a:headEnd type="none" w="med" len="med"/>
            <a:tailEnd type="triangle"/>
          </a:ln>
          <a:effectLst/>
        </p:spPr>
      </p:cxnSp>
      <p:cxnSp>
        <p:nvCxnSpPr>
          <p:cNvPr id="8" name="Straight Arrow Connector 7">
            <a:extLst>
              <a:ext uri="{FF2B5EF4-FFF2-40B4-BE49-F238E27FC236}">
                <a16:creationId xmlns:a16="http://schemas.microsoft.com/office/drawing/2014/main" id="{1699B077-E5D8-F79E-7F38-73C39C870783}"/>
              </a:ext>
            </a:extLst>
          </p:cNvPr>
          <p:cNvCxnSpPr/>
          <p:nvPr/>
        </p:nvCxnSpPr>
        <p:spPr bwMode="auto">
          <a:xfrm>
            <a:off x="3491880" y="4221088"/>
            <a:ext cx="936104" cy="0"/>
          </a:xfrm>
          <a:prstGeom prst="straightConnector1">
            <a:avLst/>
          </a:prstGeom>
          <a:solidFill>
            <a:schemeClr val="accent1"/>
          </a:solidFill>
          <a:ln w="57150" cap="flat" cmpd="sng" algn="ctr">
            <a:solidFill>
              <a:schemeClr val="tx1"/>
            </a:solidFill>
            <a:prstDash val="solid"/>
            <a:round/>
            <a:headEnd type="none" w="med" len="med"/>
            <a:tailEnd type="triangle"/>
          </a:ln>
          <a:effectLst/>
        </p:spPr>
      </p:cxnSp>
      <p:cxnSp>
        <p:nvCxnSpPr>
          <p:cNvPr id="9" name="Straight Arrow Connector 8">
            <a:extLst>
              <a:ext uri="{FF2B5EF4-FFF2-40B4-BE49-F238E27FC236}">
                <a16:creationId xmlns:a16="http://schemas.microsoft.com/office/drawing/2014/main" id="{C6672379-F0B6-7BF9-F2CE-D4491D1119DB}"/>
              </a:ext>
            </a:extLst>
          </p:cNvPr>
          <p:cNvCxnSpPr/>
          <p:nvPr/>
        </p:nvCxnSpPr>
        <p:spPr bwMode="auto">
          <a:xfrm>
            <a:off x="3491880" y="5013176"/>
            <a:ext cx="936104" cy="0"/>
          </a:xfrm>
          <a:prstGeom prst="straightConnector1">
            <a:avLst/>
          </a:prstGeom>
          <a:solidFill>
            <a:schemeClr val="accent1"/>
          </a:solidFill>
          <a:ln w="57150" cap="flat" cmpd="sng" algn="ctr">
            <a:solidFill>
              <a:schemeClr val="tx1"/>
            </a:solidFill>
            <a:prstDash val="solid"/>
            <a:round/>
            <a:headEnd type="none" w="med" len="med"/>
            <a:tailEnd type="triangle"/>
          </a:ln>
          <a:effectLst/>
        </p:spPr>
      </p:cxnSp>
      <p:cxnSp>
        <p:nvCxnSpPr>
          <p:cNvPr id="10" name="Straight Arrow Connector 9">
            <a:extLst>
              <a:ext uri="{FF2B5EF4-FFF2-40B4-BE49-F238E27FC236}">
                <a16:creationId xmlns:a16="http://schemas.microsoft.com/office/drawing/2014/main" id="{BB54223B-25DD-2594-22DF-A397488EDDA1}"/>
              </a:ext>
            </a:extLst>
          </p:cNvPr>
          <p:cNvCxnSpPr/>
          <p:nvPr/>
        </p:nvCxnSpPr>
        <p:spPr bwMode="auto">
          <a:xfrm>
            <a:off x="3491880" y="5949280"/>
            <a:ext cx="936104" cy="0"/>
          </a:xfrm>
          <a:prstGeom prst="straightConnector1">
            <a:avLst/>
          </a:prstGeom>
          <a:solidFill>
            <a:schemeClr val="accent1"/>
          </a:solidFill>
          <a:ln w="57150" cap="flat" cmpd="sng" algn="ctr">
            <a:solidFill>
              <a:schemeClr val="tx1"/>
            </a:solidFill>
            <a:prstDash val="solid"/>
            <a:round/>
            <a:headEnd type="none" w="med" len="med"/>
            <a:tailEnd type="triangle"/>
          </a:ln>
          <a:effectLst/>
        </p:spPr>
      </p:cxn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642F8D51-A84B-4A7A-B4B8-9FB4AB9C5CD8}"/>
              </a:ext>
            </a:extLst>
          </p:cNvPr>
          <p:cNvSpPr txBox="1"/>
          <p:nvPr/>
        </p:nvSpPr>
        <p:spPr>
          <a:xfrm>
            <a:off x="382317" y="1432884"/>
            <a:ext cx="4572000" cy="461665"/>
          </a:xfrm>
          <a:prstGeom prst="rect">
            <a:avLst/>
          </a:prstGeom>
          <a:noFill/>
        </p:spPr>
        <p:txBody>
          <a:bodyPr wrap="square">
            <a:spAutoFit/>
          </a:bodyPr>
          <a:lstStyle/>
          <a:p>
            <a:r>
              <a:rPr lang="en-GB" altLang="en-US" sz="2400" b="1" dirty="0">
                <a:latin typeface="Arial" panose="020B0604020202020204" pitchFamily="34" charset="0"/>
                <a:cs typeface="Arial" panose="020B0604020202020204" pitchFamily="34" charset="0"/>
              </a:rPr>
              <a:t>Strategy: </a:t>
            </a:r>
            <a:r>
              <a:rPr lang="en-GB" altLang="en-US" sz="2400" dirty="0">
                <a:latin typeface="Arial" panose="020B0604020202020204" pitchFamily="34" charset="0"/>
                <a:cs typeface="Arial" panose="020B0604020202020204" pitchFamily="34" charset="0"/>
              </a:rPr>
              <a:t>Check ins</a:t>
            </a:r>
          </a:p>
        </p:txBody>
      </p:sp>
      <p:sp>
        <p:nvSpPr>
          <p:cNvPr id="6" name="TextBox 5">
            <a:extLst>
              <a:ext uri="{FF2B5EF4-FFF2-40B4-BE49-F238E27FC236}">
                <a16:creationId xmlns:a16="http://schemas.microsoft.com/office/drawing/2014/main" id="{1E012147-706F-44AB-A8B1-AA8BFEE67523}"/>
              </a:ext>
            </a:extLst>
          </p:cNvPr>
          <p:cNvSpPr txBox="1"/>
          <p:nvPr/>
        </p:nvSpPr>
        <p:spPr>
          <a:xfrm>
            <a:off x="171612" y="1929463"/>
            <a:ext cx="5112567" cy="2585323"/>
          </a:xfrm>
          <a:prstGeom prst="rect">
            <a:avLst/>
          </a:prstGeom>
          <a:noFill/>
        </p:spPr>
        <p:txBody>
          <a:bodyPr wrap="square">
            <a:spAutoFit/>
          </a:bodyPr>
          <a:lstStyle/>
          <a:p>
            <a:pPr>
              <a:defRPr/>
            </a:pPr>
            <a:r>
              <a:rPr lang="en-GB" sz="1800" dirty="0">
                <a:latin typeface="Arial" panose="020B0604020202020204" pitchFamily="34" charset="0"/>
                <a:cs typeface="Arial" panose="020B0604020202020204" pitchFamily="34" charset="0"/>
              </a:rPr>
              <a:t>Can be an informal, quick way of letting your child know they are supported and cared for.</a:t>
            </a:r>
          </a:p>
          <a:p>
            <a:pPr>
              <a:defRPr/>
            </a:pPr>
            <a:endParaRPr lang="en-GB" sz="1800" dirty="0">
              <a:latin typeface="Arial" panose="020B0604020202020204" pitchFamily="34" charset="0"/>
              <a:cs typeface="Arial" panose="020B0604020202020204" pitchFamily="34" charset="0"/>
            </a:endParaRPr>
          </a:p>
          <a:p>
            <a:pPr>
              <a:defRPr/>
            </a:pPr>
            <a:r>
              <a:rPr lang="en-GB" sz="1800" dirty="0">
                <a:latin typeface="Arial" panose="020B0604020202020204" pitchFamily="34" charset="0"/>
                <a:cs typeface="Arial" panose="020B0604020202020204" pitchFamily="34" charset="0"/>
              </a:rPr>
              <a:t>For some young people all they need is your time to feel listened to, in order to feel supported and contained.</a:t>
            </a:r>
          </a:p>
          <a:p>
            <a:pPr>
              <a:defRPr/>
            </a:pPr>
            <a:endParaRPr lang="en-GB" sz="1800" dirty="0">
              <a:latin typeface="Arial" panose="020B0604020202020204" pitchFamily="34" charset="0"/>
              <a:cs typeface="Arial" panose="020B0604020202020204" pitchFamily="34" charset="0"/>
            </a:endParaRPr>
          </a:p>
          <a:p>
            <a:pPr>
              <a:defRPr/>
            </a:pPr>
            <a:r>
              <a:rPr lang="en-GB" sz="1800" dirty="0">
                <a:latin typeface="Arial" panose="020B0604020202020204" pitchFamily="34" charset="0"/>
                <a:cs typeface="Arial" panose="020B0604020202020204" pitchFamily="34" charset="0"/>
              </a:rPr>
              <a:t>This could be done every morning as you get ready for school, or just before they go to bed!</a:t>
            </a:r>
          </a:p>
        </p:txBody>
      </p:sp>
      <p:pic>
        <p:nvPicPr>
          <p:cNvPr id="1026" name="Picture 2" descr="Exercise for Dealing with Emotions in the Classroom – The Sensory Path">
            <a:extLst>
              <a:ext uri="{FF2B5EF4-FFF2-40B4-BE49-F238E27FC236}">
                <a16:creationId xmlns:a16="http://schemas.microsoft.com/office/drawing/2014/main" id="{CAABF914-D537-7DF2-E886-7063DD4F938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000587" y="4549701"/>
            <a:ext cx="3195544" cy="2131472"/>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How a Feelings Chart for Kids Can Help Your Child - PureWow">
            <a:extLst>
              <a:ext uri="{FF2B5EF4-FFF2-40B4-BE49-F238E27FC236}">
                <a16:creationId xmlns:a16="http://schemas.microsoft.com/office/drawing/2014/main" id="{76523B90-A672-2498-E47C-5C5B00C527C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483940" y="1960159"/>
            <a:ext cx="3195544" cy="404238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2442053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TextBox 1">
            <a:extLst>
              <a:ext uri="{FF2B5EF4-FFF2-40B4-BE49-F238E27FC236}">
                <a16:creationId xmlns:a16="http://schemas.microsoft.com/office/drawing/2014/main" id="{61971C6A-EE3E-4FDC-8E20-E9FECFC27683}"/>
              </a:ext>
            </a:extLst>
          </p:cNvPr>
          <p:cNvSpPr txBox="1">
            <a:spLocks noChangeArrowheads="1"/>
          </p:cNvSpPr>
          <p:nvPr/>
        </p:nvSpPr>
        <p:spPr bwMode="auto">
          <a:xfrm>
            <a:off x="684213" y="1916113"/>
            <a:ext cx="7920037"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r>
              <a:rPr lang="en-GB" altLang="en-US" sz="2800" b="1" dirty="0">
                <a:latin typeface="Arial" panose="020B0604020202020204" pitchFamily="34" charset="0"/>
                <a:cs typeface="Arial" panose="020B0604020202020204" pitchFamily="34" charset="0"/>
              </a:rPr>
              <a:t>Strategy: </a:t>
            </a:r>
            <a:r>
              <a:rPr lang="en-GB" altLang="en-US" sz="2800" dirty="0">
                <a:latin typeface="Arial" panose="020B0604020202020204" pitchFamily="34" charset="0"/>
                <a:cs typeface="Arial" panose="020B0604020202020204" pitchFamily="34" charset="0"/>
              </a:rPr>
              <a:t>Goal Setting</a:t>
            </a:r>
          </a:p>
        </p:txBody>
      </p:sp>
      <p:pic>
        <p:nvPicPr>
          <p:cNvPr id="41987" name="Picture 3">
            <a:extLst>
              <a:ext uri="{FF2B5EF4-FFF2-40B4-BE49-F238E27FC236}">
                <a16:creationId xmlns:a16="http://schemas.microsoft.com/office/drawing/2014/main" id="{B4D6A28A-A6AD-470B-8D33-6DDB39EEC583}"/>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988" name="Picture 2" descr="C:\Users\jonesm01\AppData\Local\Microsoft\Windows\INetCache\IE\4AQM1IGF\ladder-black[1].png">
            <a:extLst>
              <a:ext uri="{FF2B5EF4-FFF2-40B4-BE49-F238E27FC236}">
                <a16:creationId xmlns:a16="http://schemas.microsoft.com/office/drawing/2014/main" id="{44FF0841-85DA-4B77-8B2E-FCBA1C8B3FE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rot="-1014932">
            <a:off x="2290317" y="2239171"/>
            <a:ext cx="3138552" cy="494326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Down Arrow 8">
            <a:extLst>
              <a:ext uri="{FF2B5EF4-FFF2-40B4-BE49-F238E27FC236}">
                <a16:creationId xmlns:a16="http://schemas.microsoft.com/office/drawing/2014/main" id="{02B99221-C5E7-4865-B8BB-9023CF098127}"/>
              </a:ext>
            </a:extLst>
          </p:cNvPr>
          <p:cNvSpPr>
            <a:spLocks noChangeArrowheads="1"/>
          </p:cNvSpPr>
          <p:nvPr/>
        </p:nvSpPr>
        <p:spPr bwMode="auto">
          <a:xfrm rot="10800000">
            <a:off x="5216525" y="3514725"/>
            <a:ext cx="863600" cy="2003425"/>
          </a:xfrm>
          <a:prstGeom prst="downArrow">
            <a:avLst>
              <a:gd name="adj1" fmla="val 50000"/>
              <a:gd name="adj2" fmla="val 50006"/>
            </a:avLst>
          </a:prstGeom>
          <a:solidFill>
            <a:schemeClr val="tx2">
              <a:lumMod val="60000"/>
              <a:lumOff val="40000"/>
            </a:schemeClr>
          </a:solidFill>
          <a:ln w="9525" algn="ctr">
            <a:solidFill>
              <a:schemeClr val="tx1"/>
            </a:solidFill>
            <a:round/>
            <a:headEnd/>
            <a:tailEnd/>
          </a:ln>
        </p:spPr>
        <p:txBody>
          <a:bodyPr/>
          <a:lstStyle>
            <a:lvl1pPr>
              <a:defRPr sz="2400">
                <a:solidFill>
                  <a:schemeClr val="tx1"/>
                </a:solidFill>
                <a:latin typeface="Times" pitchFamily="18" charset="0"/>
              </a:defRPr>
            </a:lvl1pPr>
            <a:lvl2pPr marL="742950" indent="-285750">
              <a:defRPr sz="2400">
                <a:solidFill>
                  <a:schemeClr val="tx1"/>
                </a:solidFill>
                <a:latin typeface="Times" pitchFamily="18" charset="0"/>
              </a:defRPr>
            </a:lvl2pPr>
            <a:lvl3pPr marL="1143000" indent="-228600">
              <a:defRPr sz="2400">
                <a:solidFill>
                  <a:schemeClr val="tx1"/>
                </a:solidFill>
                <a:latin typeface="Times" pitchFamily="18" charset="0"/>
              </a:defRPr>
            </a:lvl3pPr>
            <a:lvl4pPr marL="1600200" indent="-228600">
              <a:defRPr sz="2400">
                <a:solidFill>
                  <a:schemeClr val="tx1"/>
                </a:solidFill>
                <a:latin typeface="Times" pitchFamily="18" charset="0"/>
              </a:defRPr>
            </a:lvl4pPr>
            <a:lvl5pPr marL="2057400" indent="-228600">
              <a:defRPr sz="2400">
                <a:solidFill>
                  <a:schemeClr val="tx1"/>
                </a:solidFill>
                <a:latin typeface="Times" pitchFamily="18" charset="0"/>
              </a:defRPr>
            </a:lvl5pPr>
            <a:lvl6pPr marL="2514600" indent="-228600" eaLnBrk="0" fontAlgn="base" hangingPunct="0">
              <a:spcBef>
                <a:spcPct val="0"/>
              </a:spcBef>
              <a:spcAft>
                <a:spcPct val="0"/>
              </a:spcAft>
              <a:defRPr sz="2400">
                <a:solidFill>
                  <a:schemeClr val="tx1"/>
                </a:solidFill>
                <a:latin typeface="Times" pitchFamily="18" charset="0"/>
              </a:defRPr>
            </a:lvl6pPr>
            <a:lvl7pPr marL="2971800" indent="-228600" eaLnBrk="0" fontAlgn="base" hangingPunct="0">
              <a:spcBef>
                <a:spcPct val="0"/>
              </a:spcBef>
              <a:spcAft>
                <a:spcPct val="0"/>
              </a:spcAft>
              <a:defRPr sz="2400">
                <a:solidFill>
                  <a:schemeClr val="tx1"/>
                </a:solidFill>
                <a:latin typeface="Times" pitchFamily="18" charset="0"/>
              </a:defRPr>
            </a:lvl7pPr>
            <a:lvl8pPr marL="3429000" indent="-228600" eaLnBrk="0" fontAlgn="base" hangingPunct="0">
              <a:spcBef>
                <a:spcPct val="0"/>
              </a:spcBef>
              <a:spcAft>
                <a:spcPct val="0"/>
              </a:spcAft>
              <a:defRPr sz="2400">
                <a:solidFill>
                  <a:schemeClr val="tx1"/>
                </a:solidFill>
                <a:latin typeface="Times" pitchFamily="18" charset="0"/>
              </a:defRPr>
            </a:lvl8pPr>
            <a:lvl9pPr marL="3886200" indent="-228600" eaLnBrk="0" fontAlgn="base" hangingPunct="0">
              <a:spcBef>
                <a:spcPct val="0"/>
              </a:spcBef>
              <a:spcAft>
                <a:spcPct val="0"/>
              </a:spcAft>
              <a:defRPr sz="2400">
                <a:solidFill>
                  <a:schemeClr val="tx1"/>
                </a:solidFill>
                <a:latin typeface="Times" pitchFamily="18" charset="0"/>
              </a:defRPr>
            </a:lvl9pPr>
          </a:lstStyle>
          <a:p>
            <a:pPr>
              <a:defRPr/>
            </a:pPr>
            <a:endParaRPr lang="en-GB" altLang="en-US" baseline="-25000"/>
          </a:p>
        </p:txBody>
      </p:sp>
      <p:sp>
        <p:nvSpPr>
          <p:cNvPr id="7" name="TextBox 6">
            <a:extLst>
              <a:ext uri="{FF2B5EF4-FFF2-40B4-BE49-F238E27FC236}">
                <a16:creationId xmlns:a16="http://schemas.microsoft.com/office/drawing/2014/main" id="{20B34190-1F08-48D4-9673-CEE39158470D}"/>
              </a:ext>
            </a:extLst>
          </p:cNvPr>
          <p:cNvSpPr txBox="1"/>
          <p:nvPr/>
        </p:nvSpPr>
        <p:spPr>
          <a:xfrm>
            <a:off x="4848225" y="2678113"/>
            <a:ext cx="2087563" cy="585787"/>
          </a:xfrm>
          <a:prstGeom prst="rect">
            <a:avLst/>
          </a:prstGeom>
          <a:noFill/>
        </p:spPr>
        <p:txBody>
          <a:bodyPr>
            <a:spAutoFit/>
          </a:bodyPr>
          <a:lstStyle/>
          <a:p>
            <a:pPr>
              <a:defRPr/>
            </a:pPr>
            <a:r>
              <a:rPr lang="en-GB" sz="3200" dirty="0">
                <a:latin typeface="+mn-lt"/>
              </a:rPr>
              <a:t>End Goal</a:t>
            </a:r>
          </a:p>
        </p:txBody>
      </p:sp>
      <p:sp>
        <p:nvSpPr>
          <p:cNvPr id="8" name="TextBox 7">
            <a:extLst>
              <a:ext uri="{FF2B5EF4-FFF2-40B4-BE49-F238E27FC236}">
                <a16:creationId xmlns:a16="http://schemas.microsoft.com/office/drawing/2014/main" id="{4A2C2147-FEDA-40CC-8F5A-696259959CF1}"/>
              </a:ext>
            </a:extLst>
          </p:cNvPr>
          <p:cNvSpPr txBox="1"/>
          <p:nvPr/>
        </p:nvSpPr>
        <p:spPr>
          <a:xfrm>
            <a:off x="4845050" y="5680075"/>
            <a:ext cx="2447925" cy="954088"/>
          </a:xfrm>
          <a:prstGeom prst="rect">
            <a:avLst/>
          </a:prstGeom>
          <a:noFill/>
        </p:spPr>
        <p:txBody>
          <a:bodyPr>
            <a:spAutoFit/>
          </a:bodyPr>
          <a:lstStyle/>
          <a:p>
            <a:pPr>
              <a:defRPr/>
            </a:pPr>
            <a:r>
              <a:rPr lang="en-GB" sz="2800" dirty="0">
                <a:latin typeface="+mn-lt"/>
              </a:rPr>
              <a:t>First step towards this…</a:t>
            </a:r>
          </a:p>
        </p:txBody>
      </p:sp>
      <p:pic>
        <p:nvPicPr>
          <p:cNvPr id="9" name="Picture 8" descr="Magic Wand Stock Illustrations – 18,256 Magic Wand Stock Illustrations,  Vectors &amp; Clipart - Dreamstime">
            <a:hlinkClick r:id="rId5"/>
            <a:extLst>
              <a:ext uri="{FF2B5EF4-FFF2-40B4-BE49-F238E27FC236}">
                <a16:creationId xmlns:a16="http://schemas.microsoft.com/office/drawing/2014/main" id="{F999B6C0-903E-474A-89C4-15FEA129D8DF}"/>
              </a:ext>
            </a:extLst>
          </p:cNvPr>
          <p:cNvPicPr>
            <a:picLocks noChangeAspect="1" noChangeArrowheads="1"/>
          </p:cNvPicPr>
          <p:nvPr/>
        </p:nvPicPr>
        <p:blipFill>
          <a:blip r:embed="rId6" cstate="hqprint">
            <a:extLst>
              <a:ext uri="{28A0092B-C50C-407E-A947-70E740481C1C}">
                <a14:useLocalDpi xmlns:a14="http://schemas.microsoft.com/office/drawing/2010/main" val="0"/>
              </a:ext>
            </a:extLst>
          </a:blip>
          <a:srcRect/>
          <a:stretch>
            <a:fillRect/>
          </a:stretch>
        </p:blipFill>
        <p:spPr bwMode="auto">
          <a:xfrm rot="16200000">
            <a:off x="7007299" y="2298951"/>
            <a:ext cx="2043906" cy="12250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6083" name="Picture 3">
            <a:extLst>
              <a:ext uri="{FF2B5EF4-FFF2-40B4-BE49-F238E27FC236}">
                <a16:creationId xmlns:a16="http://schemas.microsoft.com/office/drawing/2014/main" id="{9B0DED84-35AE-46A0-906D-B14875D0325C}"/>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TextBox 5">
            <a:extLst>
              <a:ext uri="{FF2B5EF4-FFF2-40B4-BE49-F238E27FC236}">
                <a16:creationId xmlns:a16="http://schemas.microsoft.com/office/drawing/2014/main" id="{8197C69F-8136-4ECC-A44D-8557F419F990}"/>
              </a:ext>
            </a:extLst>
          </p:cNvPr>
          <p:cNvSpPr txBox="1"/>
          <p:nvPr/>
        </p:nvSpPr>
        <p:spPr>
          <a:xfrm>
            <a:off x="467544" y="1556792"/>
            <a:ext cx="6768752" cy="461665"/>
          </a:xfrm>
          <a:prstGeom prst="rect">
            <a:avLst/>
          </a:prstGeom>
          <a:noFill/>
        </p:spPr>
        <p:txBody>
          <a:bodyPr wrap="square">
            <a:spAutoFit/>
          </a:bodyPr>
          <a:lstStyle/>
          <a:p>
            <a:r>
              <a:rPr lang="en-GB" altLang="en-US" sz="2400" b="1" dirty="0">
                <a:latin typeface="Arial" panose="020B0604020202020204" pitchFamily="34" charset="0"/>
                <a:cs typeface="Arial" panose="020B0604020202020204" pitchFamily="34" charset="0"/>
              </a:rPr>
              <a:t>Strategy: Worry/ Self-soothe Box</a:t>
            </a:r>
            <a:endParaRPr lang="en-GB" altLang="en-US" sz="2400" dirty="0">
              <a:latin typeface="Arial" panose="020B0604020202020204" pitchFamily="34" charset="0"/>
              <a:cs typeface="Arial" panose="020B0604020202020204" pitchFamily="34" charset="0"/>
            </a:endParaRPr>
          </a:p>
        </p:txBody>
      </p:sp>
      <p:pic>
        <p:nvPicPr>
          <p:cNvPr id="3" name="Picture 2">
            <a:hlinkClick r:id="rId4"/>
            <a:extLst>
              <a:ext uri="{FF2B5EF4-FFF2-40B4-BE49-F238E27FC236}">
                <a16:creationId xmlns:a16="http://schemas.microsoft.com/office/drawing/2014/main" id="{60847FE0-10E0-57EE-859E-6C99B4A08DB9}"/>
              </a:ext>
            </a:extLst>
          </p:cNvPr>
          <p:cNvPicPr>
            <a:picLocks noChangeAspect="1"/>
          </p:cNvPicPr>
          <p:nvPr/>
        </p:nvPicPr>
        <p:blipFill rotWithShape="1">
          <a:blip r:embed="rId5"/>
          <a:srcRect l="5900" t="22576" r="40550" b="24801"/>
          <a:stretch/>
        </p:blipFill>
        <p:spPr>
          <a:xfrm>
            <a:off x="250825" y="2132856"/>
            <a:ext cx="4896544" cy="2706688"/>
          </a:xfrm>
          <a:prstGeom prst="rect">
            <a:avLst/>
          </a:prstGeom>
        </p:spPr>
      </p:pic>
      <p:pic>
        <p:nvPicPr>
          <p:cNvPr id="7" name="Picture 6">
            <a:hlinkClick r:id="rId6"/>
            <a:extLst>
              <a:ext uri="{FF2B5EF4-FFF2-40B4-BE49-F238E27FC236}">
                <a16:creationId xmlns:a16="http://schemas.microsoft.com/office/drawing/2014/main" id="{802BCED6-CFCA-883A-18AD-199E83B65CC0}"/>
              </a:ext>
            </a:extLst>
          </p:cNvPr>
          <p:cNvPicPr>
            <a:picLocks noChangeAspect="1"/>
          </p:cNvPicPr>
          <p:nvPr/>
        </p:nvPicPr>
        <p:blipFill rotWithShape="1">
          <a:blip r:embed="rId7"/>
          <a:srcRect l="5900" t="22576" r="40550" b="24801"/>
          <a:stretch/>
        </p:blipFill>
        <p:spPr>
          <a:xfrm>
            <a:off x="3996631" y="3947863"/>
            <a:ext cx="4896544" cy="2706689"/>
          </a:xfrm>
          <a:prstGeom prst="rect">
            <a:avLst/>
          </a:prstGeom>
        </p:spPr>
      </p:pic>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339" name="Picture 3"/>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Rectangle 1">
            <a:extLst>
              <a:ext uri="{FF2B5EF4-FFF2-40B4-BE49-F238E27FC236}">
                <a16:creationId xmlns:a16="http://schemas.microsoft.com/office/drawing/2014/main" id="{A2B9AB1C-9559-4BB1-BE63-23C2449B5C07}"/>
              </a:ext>
            </a:extLst>
          </p:cNvPr>
          <p:cNvSpPr/>
          <p:nvPr/>
        </p:nvSpPr>
        <p:spPr>
          <a:xfrm>
            <a:off x="467544" y="1458368"/>
            <a:ext cx="6912768" cy="523220"/>
          </a:xfrm>
          <a:prstGeom prst="rect">
            <a:avLst/>
          </a:prstGeom>
        </p:spPr>
        <p:txBody>
          <a:bodyPr wrap="square">
            <a:spAutoFit/>
          </a:bodyPr>
          <a:lstStyle/>
          <a:p>
            <a:pPr>
              <a:defRPr/>
            </a:pPr>
            <a:r>
              <a:rPr lang="en-GB" sz="2800" b="1" dirty="0">
                <a:latin typeface="Arial" panose="020B0604020202020204" pitchFamily="34" charset="0"/>
                <a:cs typeface="Arial" panose="020B0604020202020204" pitchFamily="34" charset="0"/>
              </a:rPr>
              <a:t>Strategy: </a:t>
            </a:r>
            <a:r>
              <a:rPr lang="en-GB" sz="2800" dirty="0">
                <a:latin typeface="Arial" panose="020B0604020202020204" pitchFamily="34" charset="0"/>
                <a:cs typeface="Arial" panose="020B0604020202020204" pitchFamily="34" charset="0"/>
              </a:rPr>
              <a:t>Breathing techniques</a:t>
            </a:r>
          </a:p>
        </p:txBody>
      </p:sp>
      <p:pic>
        <p:nvPicPr>
          <p:cNvPr id="6" name="Picture 5">
            <a:extLst>
              <a:ext uri="{FF2B5EF4-FFF2-40B4-BE49-F238E27FC236}">
                <a16:creationId xmlns:a16="http://schemas.microsoft.com/office/drawing/2014/main" id="{0E1C286F-A54C-436D-9AC2-29D17EAFDBD7}"/>
              </a:ext>
            </a:extLst>
          </p:cNvPr>
          <p:cNvPicPr/>
          <p:nvPr/>
        </p:nvPicPr>
        <p:blipFill>
          <a:blip r:embed="rId4"/>
          <a:stretch>
            <a:fillRect/>
          </a:stretch>
        </p:blipFill>
        <p:spPr>
          <a:xfrm>
            <a:off x="1439862" y="4555131"/>
            <a:ext cx="6273696" cy="2198767"/>
          </a:xfrm>
          <a:prstGeom prst="rect">
            <a:avLst/>
          </a:prstGeom>
        </p:spPr>
      </p:pic>
      <p:pic>
        <p:nvPicPr>
          <p:cNvPr id="7" name="Picture 6">
            <a:extLst>
              <a:ext uri="{FF2B5EF4-FFF2-40B4-BE49-F238E27FC236}">
                <a16:creationId xmlns:a16="http://schemas.microsoft.com/office/drawing/2014/main" id="{DC7FC424-CC5F-4AEC-B445-57BD29B0D5B8}"/>
              </a:ext>
            </a:extLst>
          </p:cNvPr>
          <p:cNvPicPr/>
          <p:nvPr/>
        </p:nvPicPr>
        <p:blipFill>
          <a:blip r:embed="rId5">
            <a:extLst>
              <a:ext uri="{28A0092B-C50C-407E-A947-70E740481C1C}">
                <a14:useLocalDpi xmlns:a14="http://schemas.microsoft.com/office/drawing/2010/main" val="0"/>
              </a:ext>
            </a:extLst>
          </a:blip>
          <a:stretch>
            <a:fillRect/>
          </a:stretch>
        </p:blipFill>
        <p:spPr>
          <a:xfrm>
            <a:off x="1439862" y="2076080"/>
            <a:ext cx="6273696" cy="2201783"/>
          </a:xfrm>
          <a:prstGeom prst="rect">
            <a:avLst/>
          </a:prstGeom>
        </p:spPr>
      </p:pic>
    </p:spTree>
    <p:extLst>
      <p:ext uri="{BB962C8B-B14F-4D97-AF65-F5344CB8AC3E}">
        <p14:creationId xmlns:p14="http://schemas.microsoft.com/office/powerpoint/2010/main" val="296708117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131" name="Picture 3">
            <a:extLst>
              <a:ext uri="{FF2B5EF4-FFF2-40B4-BE49-F238E27FC236}">
                <a16:creationId xmlns:a16="http://schemas.microsoft.com/office/drawing/2014/main" id="{5D5B18AC-C2BC-4D7F-AD89-8624E3BA8EBC}"/>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52" name="Picture 4" descr="At Home Flexible Daily Schedule for Kids - Super Healthy Kids">
            <a:extLst>
              <a:ext uri="{FF2B5EF4-FFF2-40B4-BE49-F238E27FC236}">
                <a16:creationId xmlns:a16="http://schemas.microsoft.com/office/drawing/2014/main" id="{44BAF438-C4F9-7342-006F-C02B20D64821}"/>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57519" y="2492896"/>
            <a:ext cx="3918489" cy="3933056"/>
          </a:xfrm>
          <a:prstGeom prst="rect">
            <a:avLst/>
          </a:prstGeom>
          <a:noFill/>
          <a:extLst>
            <a:ext uri="{909E8E84-426E-40DD-AFC4-6F175D3DCCD1}">
              <a14:hiddenFill xmlns:a14="http://schemas.microsoft.com/office/drawing/2010/main">
                <a:solidFill>
                  <a:srgbClr val="FFFFFF"/>
                </a:solidFill>
              </a14:hiddenFill>
            </a:ext>
          </a:extLst>
        </p:spPr>
      </p:pic>
      <p:sp>
        <p:nvSpPr>
          <p:cNvPr id="6" name="Rectangle 5">
            <a:extLst>
              <a:ext uri="{FF2B5EF4-FFF2-40B4-BE49-F238E27FC236}">
                <a16:creationId xmlns:a16="http://schemas.microsoft.com/office/drawing/2014/main" id="{1C741CDE-0334-A017-F9BE-A43DD6DDAC00}"/>
              </a:ext>
            </a:extLst>
          </p:cNvPr>
          <p:cNvSpPr/>
          <p:nvPr/>
        </p:nvSpPr>
        <p:spPr>
          <a:xfrm>
            <a:off x="250825" y="1673711"/>
            <a:ext cx="6912768" cy="523220"/>
          </a:xfrm>
          <a:prstGeom prst="rect">
            <a:avLst/>
          </a:prstGeom>
        </p:spPr>
        <p:txBody>
          <a:bodyPr wrap="square">
            <a:spAutoFit/>
          </a:bodyPr>
          <a:lstStyle/>
          <a:p>
            <a:pPr>
              <a:defRPr/>
            </a:pPr>
            <a:r>
              <a:rPr lang="en-GB" sz="2800" b="1" dirty="0">
                <a:latin typeface="Arial" panose="020B0604020202020204" pitchFamily="34" charset="0"/>
                <a:cs typeface="Arial" panose="020B0604020202020204" pitchFamily="34" charset="0"/>
              </a:rPr>
              <a:t>Strategy: </a:t>
            </a:r>
            <a:r>
              <a:rPr lang="en-GB" sz="2800" dirty="0">
                <a:latin typeface="Arial" panose="020B0604020202020204" pitchFamily="34" charset="0"/>
                <a:cs typeface="Arial" panose="020B0604020202020204" pitchFamily="34" charset="0"/>
              </a:rPr>
              <a:t>Routine</a:t>
            </a:r>
          </a:p>
        </p:txBody>
      </p:sp>
      <p:pic>
        <p:nvPicPr>
          <p:cNvPr id="2054" name="Picture 6" descr="5 Reasons Why Setting Up a Daily Routine is Crucial for Children">
            <a:extLst>
              <a:ext uri="{FF2B5EF4-FFF2-40B4-BE49-F238E27FC236}">
                <a16:creationId xmlns:a16="http://schemas.microsoft.com/office/drawing/2014/main" id="{33031E63-3E7A-E0BC-73E9-DB1864C644CB}"/>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l="16138" t="3796" r="15350" b="19551"/>
          <a:stretch/>
        </p:blipFill>
        <p:spPr bwMode="auto">
          <a:xfrm>
            <a:off x="4702879" y="1673711"/>
            <a:ext cx="4183602" cy="3510578"/>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317C68BA-B264-43BC-A9DC-67939D8BA9A4}"/>
              </a:ext>
            </a:extLst>
          </p:cNvPr>
          <p:cNvSpPr txBox="1"/>
          <p:nvPr/>
        </p:nvSpPr>
        <p:spPr>
          <a:xfrm>
            <a:off x="827584" y="3284984"/>
            <a:ext cx="7416824" cy="1415772"/>
          </a:xfrm>
          <a:prstGeom prst="rect">
            <a:avLst/>
          </a:prstGeom>
          <a:noFill/>
        </p:spPr>
        <p:txBody>
          <a:bodyPr wrap="square">
            <a:spAutoFit/>
          </a:bodyPr>
          <a:lstStyle/>
          <a:p>
            <a:pPr algn="ctr" eaLnBrk="1" hangingPunct="1">
              <a:spcBef>
                <a:spcPct val="50000"/>
              </a:spcBef>
            </a:pPr>
            <a:r>
              <a:rPr lang="en-GB" altLang="en-US" sz="4400" b="1" dirty="0">
                <a:latin typeface="Arial" panose="020B0604020202020204" pitchFamily="34" charset="0"/>
              </a:rPr>
              <a:t>Any questions?</a:t>
            </a:r>
          </a:p>
          <a:p>
            <a:pPr eaLnBrk="1" hangingPunct="1">
              <a:spcBef>
                <a:spcPct val="50000"/>
              </a:spcBef>
            </a:pPr>
            <a:endParaRPr lang="en-GB" altLang="en-US" sz="1400" b="1" dirty="0">
              <a:solidFill>
                <a:schemeClr val="tx2"/>
              </a:solidFill>
              <a:latin typeface="Arial" panose="020B0604020202020204" pitchFamily="34" charset="0"/>
            </a:endParaRPr>
          </a:p>
          <a:p>
            <a:pPr eaLnBrk="1" hangingPunct="1">
              <a:spcBef>
                <a:spcPct val="50000"/>
              </a:spcBef>
            </a:pPr>
            <a:r>
              <a:rPr lang="en-GB" altLang="en-US" sz="1400" b="1" dirty="0">
                <a:solidFill>
                  <a:schemeClr val="tx2"/>
                </a:solidFill>
                <a:latin typeface="Arial" panose="020B0604020202020204" pitchFamily="34" charset="0"/>
              </a:rPr>
              <a:t>MMST workbooks – www.mindmate.org.uk/im-a-young-person/mmst-workbooks/</a:t>
            </a:r>
          </a:p>
        </p:txBody>
      </p:sp>
    </p:spTree>
    <p:extLst>
      <p:ext uri="{BB962C8B-B14F-4D97-AF65-F5344CB8AC3E}">
        <p14:creationId xmlns:p14="http://schemas.microsoft.com/office/powerpoint/2010/main" val="384893820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Text Box 4">
            <a:extLst>
              <a:ext uri="{FF2B5EF4-FFF2-40B4-BE49-F238E27FC236}">
                <a16:creationId xmlns:a16="http://schemas.microsoft.com/office/drawing/2014/main" id="{BA529ACF-81ED-495A-8FDA-31B0B49C8806}"/>
              </a:ext>
            </a:extLst>
          </p:cNvPr>
          <p:cNvSpPr txBox="1">
            <a:spLocks noChangeArrowheads="1"/>
          </p:cNvSpPr>
          <p:nvPr/>
        </p:nvSpPr>
        <p:spPr bwMode="auto">
          <a:xfrm>
            <a:off x="468313" y="1574800"/>
            <a:ext cx="6119812"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457200">
              <a:defRPr sz="2400">
                <a:solidFill>
                  <a:schemeClr val="tx1"/>
                </a:solidFill>
                <a:latin typeface="Times" panose="02020603050405020304" pitchFamily="18" charset="0"/>
              </a:defRPr>
            </a:lvl1pPr>
            <a:lvl2pPr marL="742950" indent="-285750" defTabSz="457200">
              <a:defRPr sz="2400">
                <a:solidFill>
                  <a:schemeClr val="tx1"/>
                </a:solidFill>
                <a:latin typeface="Times" panose="02020603050405020304" pitchFamily="18" charset="0"/>
              </a:defRPr>
            </a:lvl2pPr>
            <a:lvl3pPr marL="1143000" indent="-228600" defTabSz="457200">
              <a:defRPr sz="2400">
                <a:solidFill>
                  <a:schemeClr val="tx1"/>
                </a:solidFill>
                <a:latin typeface="Times" panose="02020603050405020304" pitchFamily="18" charset="0"/>
              </a:defRPr>
            </a:lvl3pPr>
            <a:lvl4pPr marL="1600200" indent="-228600" defTabSz="457200">
              <a:defRPr sz="2400">
                <a:solidFill>
                  <a:schemeClr val="tx1"/>
                </a:solidFill>
                <a:latin typeface="Times" panose="02020603050405020304" pitchFamily="18" charset="0"/>
              </a:defRPr>
            </a:lvl4pPr>
            <a:lvl5pPr marL="2057400" indent="-228600" defTabSz="457200">
              <a:defRPr sz="2400">
                <a:solidFill>
                  <a:schemeClr val="tx1"/>
                </a:solidFill>
                <a:latin typeface="Times" panose="02020603050405020304" pitchFamily="18" charset="0"/>
              </a:defRPr>
            </a:lvl5pPr>
            <a:lvl6pPr marL="2514600" indent="-228600" defTabSz="457200" eaLnBrk="0" fontAlgn="base" hangingPunct="0">
              <a:spcBef>
                <a:spcPct val="0"/>
              </a:spcBef>
              <a:spcAft>
                <a:spcPct val="0"/>
              </a:spcAft>
              <a:defRPr sz="2400">
                <a:solidFill>
                  <a:schemeClr val="tx1"/>
                </a:solidFill>
                <a:latin typeface="Times" panose="02020603050405020304" pitchFamily="18" charset="0"/>
              </a:defRPr>
            </a:lvl6pPr>
            <a:lvl7pPr marL="2971800" indent="-228600" defTabSz="457200" eaLnBrk="0" fontAlgn="base" hangingPunct="0">
              <a:spcBef>
                <a:spcPct val="0"/>
              </a:spcBef>
              <a:spcAft>
                <a:spcPct val="0"/>
              </a:spcAft>
              <a:defRPr sz="2400">
                <a:solidFill>
                  <a:schemeClr val="tx1"/>
                </a:solidFill>
                <a:latin typeface="Times" panose="02020603050405020304" pitchFamily="18" charset="0"/>
              </a:defRPr>
            </a:lvl7pPr>
            <a:lvl8pPr marL="3429000" indent="-228600" defTabSz="457200" eaLnBrk="0" fontAlgn="base" hangingPunct="0">
              <a:spcBef>
                <a:spcPct val="0"/>
              </a:spcBef>
              <a:spcAft>
                <a:spcPct val="0"/>
              </a:spcAft>
              <a:defRPr sz="2400">
                <a:solidFill>
                  <a:schemeClr val="tx1"/>
                </a:solidFill>
                <a:latin typeface="Times" panose="02020603050405020304" pitchFamily="18" charset="0"/>
              </a:defRPr>
            </a:lvl8pPr>
            <a:lvl9pPr marL="3886200" indent="-228600" defTabSz="457200" eaLnBrk="0" fontAlgn="base" hangingPunct="0">
              <a:spcBef>
                <a:spcPct val="0"/>
              </a:spcBef>
              <a:spcAft>
                <a:spcPct val="0"/>
              </a:spcAft>
              <a:defRPr sz="2400">
                <a:solidFill>
                  <a:schemeClr val="tx1"/>
                </a:solidFill>
                <a:latin typeface="Times" panose="02020603050405020304" pitchFamily="18" charset="0"/>
              </a:defRPr>
            </a:lvl9pPr>
          </a:lstStyle>
          <a:p>
            <a:pPr eaLnBrk="1" hangingPunct="1">
              <a:spcBef>
                <a:spcPct val="50000"/>
              </a:spcBef>
            </a:pPr>
            <a:r>
              <a:rPr lang="en-GB" altLang="en-US" sz="3600" dirty="0">
                <a:latin typeface="Arial" panose="020B0604020202020204" pitchFamily="34" charset="0"/>
              </a:rPr>
              <a:t>References</a:t>
            </a:r>
          </a:p>
        </p:txBody>
      </p:sp>
      <p:sp>
        <p:nvSpPr>
          <p:cNvPr id="51203" name="TextBox 2">
            <a:extLst>
              <a:ext uri="{FF2B5EF4-FFF2-40B4-BE49-F238E27FC236}">
                <a16:creationId xmlns:a16="http://schemas.microsoft.com/office/drawing/2014/main" id="{85727A76-3A56-4E24-B3CB-3FAC0CCCAA91}"/>
              </a:ext>
            </a:extLst>
          </p:cNvPr>
          <p:cNvSpPr txBox="1">
            <a:spLocks noChangeArrowheads="1"/>
          </p:cNvSpPr>
          <p:nvPr/>
        </p:nvSpPr>
        <p:spPr bwMode="auto">
          <a:xfrm>
            <a:off x="611188" y="2492375"/>
            <a:ext cx="7777162" cy="1938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457200" indent="-457200">
              <a:defRPr sz="2400">
                <a:solidFill>
                  <a:schemeClr val="tx1"/>
                </a:solidFill>
                <a:latin typeface="Times" panose="02020603050405020304" pitchFamily="18" charset="0"/>
              </a:defRPr>
            </a:lvl1pPr>
            <a:lvl2pPr marL="742950" indent="-285750">
              <a:defRPr sz="2400">
                <a:solidFill>
                  <a:schemeClr val="tx1"/>
                </a:solidFill>
                <a:latin typeface="Times" panose="02020603050405020304" pitchFamily="18" charset="0"/>
              </a:defRPr>
            </a:lvl2pPr>
            <a:lvl3pPr marL="1143000" indent="-228600">
              <a:defRPr sz="2400">
                <a:solidFill>
                  <a:schemeClr val="tx1"/>
                </a:solidFill>
                <a:latin typeface="Times" panose="02020603050405020304" pitchFamily="18" charset="0"/>
              </a:defRPr>
            </a:lvl3pPr>
            <a:lvl4pPr marL="1600200" indent="-228600">
              <a:defRPr sz="2400">
                <a:solidFill>
                  <a:schemeClr val="tx1"/>
                </a:solidFill>
                <a:latin typeface="Times" panose="02020603050405020304" pitchFamily="18" charset="0"/>
              </a:defRPr>
            </a:lvl4pPr>
            <a:lvl5pPr marL="2057400" indent="-228600">
              <a:defRPr sz="2400">
                <a:solidFill>
                  <a:schemeClr val="tx1"/>
                </a:solidFill>
                <a:latin typeface="Times" panose="02020603050405020304" pitchFamily="18" charset="0"/>
              </a:defRPr>
            </a:lvl5pPr>
            <a:lvl6pPr marL="2514600" indent="-228600" eaLnBrk="0" fontAlgn="base" hangingPunct="0">
              <a:spcBef>
                <a:spcPct val="0"/>
              </a:spcBef>
              <a:spcAft>
                <a:spcPct val="0"/>
              </a:spcAft>
              <a:defRPr sz="2400">
                <a:solidFill>
                  <a:schemeClr val="tx1"/>
                </a:solidFill>
                <a:latin typeface="Times" panose="02020603050405020304" pitchFamily="18" charset="0"/>
              </a:defRPr>
            </a:lvl6pPr>
            <a:lvl7pPr marL="2971800" indent="-228600" eaLnBrk="0" fontAlgn="base" hangingPunct="0">
              <a:spcBef>
                <a:spcPct val="0"/>
              </a:spcBef>
              <a:spcAft>
                <a:spcPct val="0"/>
              </a:spcAft>
              <a:defRPr sz="2400">
                <a:solidFill>
                  <a:schemeClr val="tx1"/>
                </a:solidFill>
                <a:latin typeface="Times" panose="02020603050405020304" pitchFamily="18" charset="0"/>
              </a:defRPr>
            </a:lvl7pPr>
            <a:lvl8pPr marL="3429000" indent="-228600" eaLnBrk="0" fontAlgn="base" hangingPunct="0">
              <a:spcBef>
                <a:spcPct val="0"/>
              </a:spcBef>
              <a:spcAft>
                <a:spcPct val="0"/>
              </a:spcAft>
              <a:defRPr sz="2400">
                <a:solidFill>
                  <a:schemeClr val="tx1"/>
                </a:solidFill>
                <a:latin typeface="Times" panose="02020603050405020304" pitchFamily="18" charset="0"/>
              </a:defRPr>
            </a:lvl8pPr>
            <a:lvl9pPr marL="3886200" indent="-228600" eaLnBrk="0" fontAlgn="base" hangingPunct="0">
              <a:spcBef>
                <a:spcPct val="0"/>
              </a:spcBef>
              <a:spcAft>
                <a:spcPct val="0"/>
              </a:spcAft>
              <a:defRPr sz="2400">
                <a:solidFill>
                  <a:schemeClr val="tx1"/>
                </a:solidFill>
                <a:latin typeface="Times" panose="02020603050405020304" pitchFamily="18" charset="0"/>
              </a:defRPr>
            </a:lvl9pPr>
          </a:lstStyle>
          <a:p>
            <a:pPr>
              <a:buFont typeface="Arial" panose="020B0604020202020204" pitchFamily="34" charset="0"/>
              <a:buChar char="•"/>
            </a:pPr>
            <a:r>
              <a:rPr lang="en-GB" altLang="en-US" sz="1200">
                <a:latin typeface="Arial" panose="020B0604020202020204" pitchFamily="34" charset="0"/>
                <a:cs typeface="Arial" panose="020B0604020202020204" pitchFamily="34" charset="0"/>
              </a:rPr>
              <a:t>NHS Digital (2018). Mental Health of Children and Young People in England, 2017 [PAS]. </a:t>
            </a:r>
            <a:r>
              <a:rPr lang="en-GB" altLang="en-US" sz="1200">
                <a:latin typeface="Arial" panose="020B0604020202020204" pitchFamily="34" charset="0"/>
                <a:cs typeface="Arial" panose="020B0604020202020204" pitchFamily="34" charset="0"/>
                <a:hlinkClick r:id="rId3"/>
              </a:rPr>
              <a:t>https://digital.nhs.uk/data-and-information/publications/statistical/mental-health-of-children-and-young-people-in-england/2017/2017</a:t>
            </a:r>
            <a:r>
              <a:rPr lang="en-GB" altLang="en-US" sz="1200">
                <a:latin typeface="Arial" panose="020B0604020202020204" pitchFamily="34" charset="0"/>
                <a:cs typeface="Arial" panose="020B0604020202020204" pitchFamily="34" charset="0"/>
              </a:rPr>
              <a:t> </a:t>
            </a:r>
          </a:p>
          <a:p>
            <a:pPr>
              <a:buFont typeface="Arial" panose="020B0604020202020204" pitchFamily="34" charset="0"/>
              <a:buChar char="•"/>
            </a:pPr>
            <a:r>
              <a:rPr lang="en-GB" altLang="en-US" sz="1200">
                <a:latin typeface="Arial" panose="020B0604020202020204" pitchFamily="34" charset="0"/>
                <a:cs typeface="Arial" panose="020B0604020202020204" pitchFamily="34" charset="0"/>
              </a:rPr>
              <a:t>Department of Health and NHS England (2015). Future in Mind.</a:t>
            </a:r>
          </a:p>
          <a:p>
            <a:pPr>
              <a:buFont typeface="Arial" panose="020B0604020202020204" pitchFamily="34" charset="0"/>
              <a:buChar char="•"/>
            </a:pPr>
            <a:r>
              <a:rPr lang="en-GB" altLang="en-US" sz="1200">
                <a:latin typeface="Arial" panose="020B0604020202020204" pitchFamily="34" charset="0"/>
                <a:cs typeface="Arial" panose="020B0604020202020204" pitchFamily="34" charset="0"/>
              </a:rPr>
              <a:t>Green. H, McGinnity. A, Meltzer. H, Ford. T, Goodman. R. (2004). Mental health of children and young people in Great Britain, 2004. Basingstoke: Palgrave MacMillan. </a:t>
            </a:r>
            <a:r>
              <a:rPr lang="en-GB" altLang="en-US" sz="1200">
                <a:latin typeface="Arial" panose="020B0604020202020204" pitchFamily="34" charset="0"/>
                <a:cs typeface="Arial" panose="020B0604020202020204" pitchFamily="34" charset="0"/>
                <a:hlinkClick r:id="rId4"/>
              </a:rPr>
              <a:t>http://digital.nhs.uk/catalogue/PUB06116</a:t>
            </a:r>
            <a:endParaRPr lang="en-GB" altLang="en-US" sz="1200">
              <a:latin typeface="Arial" panose="020B0604020202020204" pitchFamily="34" charset="0"/>
              <a:cs typeface="Arial" panose="020B0604020202020204" pitchFamily="34" charset="0"/>
            </a:endParaRPr>
          </a:p>
          <a:p>
            <a:pPr>
              <a:buFont typeface="Arial" panose="020B0604020202020204" pitchFamily="34" charset="0"/>
              <a:buChar char="•"/>
            </a:pPr>
            <a:r>
              <a:rPr lang="en-GB" altLang="en-US" sz="1200">
                <a:latin typeface="Arial" panose="020B0604020202020204" pitchFamily="34" charset="0"/>
                <a:cs typeface="Arial" panose="020B0604020202020204" pitchFamily="34" charset="0"/>
              </a:rPr>
              <a:t>Department for education (2017). Supporting mental health in schools and colleges: summary report. National Centre Social Research and the National Children’s Bureau research and policy team. </a:t>
            </a:r>
          </a:p>
          <a:p>
            <a:pPr>
              <a:buFont typeface="Arial" panose="020B0604020202020204" pitchFamily="34" charset="0"/>
              <a:buChar char="•"/>
            </a:pPr>
            <a:r>
              <a:rPr lang="en-GB" altLang="en-US" sz="1200">
                <a:latin typeface="Arial" panose="020B0604020202020204" pitchFamily="34" charset="0"/>
                <a:cs typeface="Arial" panose="020B0604020202020204" pitchFamily="34" charset="0"/>
              </a:rPr>
              <a:t>Young Minds (2020). Coronavirus: Impact on young people with mental health needs. </a:t>
            </a:r>
            <a:r>
              <a:rPr lang="en-GB" altLang="en-US" sz="1200">
                <a:latin typeface="Arial" panose="020B0604020202020204" pitchFamily="34" charset="0"/>
                <a:cs typeface="Arial" panose="020B0604020202020204" pitchFamily="34" charset="0"/>
                <a:hlinkClick r:id="rId5"/>
              </a:rPr>
              <a:t>https://youngminds.org.uk/media/3904/coronavirus-report-summer-2020-final.pdf</a:t>
            </a:r>
            <a:r>
              <a:rPr lang="en-GB" altLang="en-US" sz="1200">
                <a:latin typeface="Arial" panose="020B0604020202020204" pitchFamily="34" charset="0"/>
                <a:cs typeface="Arial" panose="020B0604020202020204" pitchFamily="34" charset="0"/>
              </a:rPr>
              <a:t> </a:t>
            </a:r>
          </a:p>
        </p:txBody>
      </p:sp>
      <p:pic>
        <p:nvPicPr>
          <p:cNvPr id="51204" name="Picture 3">
            <a:extLst>
              <a:ext uri="{FF2B5EF4-FFF2-40B4-BE49-F238E27FC236}">
                <a16:creationId xmlns:a16="http://schemas.microsoft.com/office/drawing/2014/main" id="{7AF4702A-A06E-4BF1-A0DD-7CC2D547C814}"/>
              </a:ext>
            </a:extLst>
          </p:cNvPr>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250825" y="260350"/>
            <a:ext cx="2378075" cy="920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theme/theme1.xml><?xml version="1.0" encoding="utf-8"?>
<a:theme xmlns:a="http://schemas.openxmlformats.org/drawingml/2006/main" name="Blank Presentation">
  <a:themeElements>
    <a:clrScheme name="Blank Presentation 1">
      <a:dk1>
        <a:srgbClr val="808080"/>
      </a:dk1>
      <a:lt1>
        <a:srgbClr val="FFFFFF"/>
      </a:lt1>
      <a:dk2>
        <a:srgbClr val="0072C6"/>
      </a:dk2>
      <a:lt2>
        <a:srgbClr val="000000"/>
      </a:lt2>
      <a:accent1>
        <a:srgbClr val="0072C6"/>
      </a:accent1>
      <a:accent2>
        <a:srgbClr val="333399"/>
      </a:accent2>
      <a:accent3>
        <a:srgbClr val="AABCDF"/>
      </a:accent3>
      <a:accent4>
        <a:srgbClr val="DADADA"/>
      </a:accent4>
      <a:accent5>
        <a:srgbClr val="AABCDF"/>
      </a:accent5>
      <a:accent6>
        <a:srgbClr val="2D2D8A"/>
      </a:accent6>
      <a:hlink>
        <a:srgbClr val="5096C8"/>
      </a:hlink>
      <a:folHlink>
        <a:srgbClr val="99CC00"/>
      </a:folHlink>
    </a:clrScheme>
    <a:fontScheme name="Blank Presentatio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400" b="0" i="0" u="none" strike="noStrike" cap="none" normalizeH="0" baseline="-25000" smtClean="0">
            <a:ln>
              <a:noFill/>
            </a:ln>
            <a:solidFill>
              <a:schemeClr val="tx1"/>
            </a:solidFill>
            <a:effectLst/>
            <a:latin typeface="Times" pitchFamily="18"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400" b="0" i="0" u="none" strike="noStrike" cap="none" normalizeH="0" baseline="-25000" smtClean="0">
            <a:ln>
              <a:noFill/>
            </a:ln>
            <a:solidFill>
              <a:schemeClr val="tx1"/>
            </a:solidFill>
            <a:effectLst/>
            <a:latin typeface="Times" pitchFamily="18" charset="0"/>
          </a:defRPr>
        </a:defPPr>
      </a:lstStyle>
    </a:lnDef>
  </a:objectDefaults>
  <a:extraClrSchemeLst>
    <a:extraClrScheme>
      <a:clrScheme name="Blank Presentation 1">
        <a:dk1>
          <a:srgbClr val="808080"/>
        </a:dk1>
        <a:lt1>
          <a:srgbClr val="FFFFFF"/>
        </a:lt1>
        <a:dk2>
          <a:srgbClr val="0072C6"/>
        </a:dk2>
        <a:lt2>
          <a:srgbClr val="000000"/>
        </a:lt2>
        <a:accent1>
          <a:srgbClr val="0072C6"/>
        </a:accent1>
        <a:accent2>
          <a:srgbClr val="333399"/>
        </a:accent2>
        <a:accent3>
          <a:srgbClr val="AABCDF"/>
        </a:accent3>
        <a:accent4>
          <a:srgbClr val="DADADA"/>
        </a:accent4>
        <a:accent5>
          <a:srgbClr val="AABCDF"/>
        </a:accent5>
        <a:accent6>
          <a:srgbClr val="2D2D8A"/>
        </a:accent6>
        <a:hlink>
          <a:srgbClr val="5096C8"/>
        </a:hlink>
        <a:folHlink>
          <a:srgbClr val="99CC0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Custom Design">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p:properties>
</file>

<file path=customXml/item3.xml><?xml version="1.0" encoding="utf-8"?>
<ct:contentTypeSchema xmlns:ct="http://schemas.microsoft.com/office/2006/metadata/contentType" xmlns:ma="http://schemas.microsoft.com/office/2006/metadata/properties/metaAttributes" ct:_="" ma:_="" ma:contentTypeName="Document" ma:contentTypeID="0x0101007F9E62FE48BFFC4A84E62710D184484D" ma:contentTypeVersion="7" ma:contentTypeDescription="Create a new document." ma:contentTypeScope="" ma:versionID="316fdc0c5ee79e8f8da233a2a2441397">
  <xsd:schema xmlns:xsd="http://www.w3.org/2001/XMLSchema" xmlns:xs="http://www.w3.org/2001/XMLSchema" xmlns:p="http://schemas.microsoft.com/office/2006/metadata/properties" xmlns:ns3="ff2e5160-b6c1-44e6-a319-6bb4a9bb3553" xmlns:ns4="c9dcc522-c429-48de-8cf2-8b16803e7af8" targetNamespace="http://schemas.microsoft.com/office/2006/metadata/properties" ma:root="true" ma:fieldsID="0cd01a2ae85d9f4eeb3d31a2030d4d32" ns3:_="" ns4:_="">
    <xsd:import namespace="ff2e5160-b6c1-44e6-a319-6bb4a9bb3553"/>
    <xsd:import namespace="c9dcc522-c429-48de-8cf2-8b16803e7af8"/>
    <xsd:element name="properties">
      <xsd:complexType>
        <xsd:sequence>
          <xsd:element name="documentManagement">
            <xsd:complexType>
              <xsd:all>
                <xsd:element ref="ns3:MediaServiceMetadata" minOccurs="0"/>
                <xsd:element ref="ns3:MediaServiceFastMetadata" minOccurs="0"/>
                <xsd:element ref="ns4:SharedWithUsers" minOccurs="0"/>
                <xsd:element ref="ns4:SharedWithDetails" minOccurs="0"/>
                <xsd:element ref="ns4:SharingHintHash" minOccurs="0"/>
                <xsd:element ref="ns3:MediaServiceAutoKeyPoints" minOccurs="0"/>
                <xsd:element ref="ns3:MediaServiceKeyPoint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ff2e5160-b6c1-44e6-a319-6bb4a9bb3553"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3" nillable="true" ma:displayName="MediaServiceAutoKeyPoints" ma:hidden="true" ma:internalName="MediaServiceAutoKeyPoints" ma:readOnly="true">
      <xsd:simpleType>
        <xsd:restriction base="dms:Note"/>
      </xsd:simpleType>
    </xsd:element>
    <xsd:element name="MediaServiceKeyPoints" ma:index="14" nillable="true" ma:displayName="KeyPoints" ma:internalName="MediaServiceKeyPoints"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c9dcc522-c429-48de-8cf2-8b16803e7af8" elementFormDefault="qualified">
    <xsd:import namespace="http://schemas.microsoft.com/office/2006/documentManagement/types"/>
    <xsd:import namespace="http://schemas.microsoft.com/office/infopath/2007/PartnerControls"/>
    <xsd:element name="SharedWithUsers" ma:index="10"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1" nillable="true" ma:displayName="Shared With Details" ma:internalName="SharedWithDetails" ma:readOnly="true">
      <xsd:simpleType>
        <xsd:restriction base="dms:Note">
          <xsd:maxLength value="255"/>
        </xsd:restriction>
      </xsd:simpleType>
    </xsd:element>
    <xsd:element name="SharingHintHash" ma:index="12" nillable="true" ma:displayName="Sharing Hint Hash" ma:hidden="true" ma:internalName="SharingHintHash"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9EFF367E-BB0E-4758-BAB2-759DC623216A}">
  <ds:schemaRefs>
    <ds:schemaRef ds:uri="http://schemas.microsoft.com/sharepoint/v3/contenttype/forms"/>
  </ds:schemaRefs>
</ds:datastoreItem>
</file>

<file path=customXml/itemProps2.xml><?xml version="1.0" encoding="utf-8"?>
<ds:datastoreItem xmlns:ds="http://schemas.openxmlformats.org/officeDocument/2006/customXml" ds:itemID="{B7905A1C-A50F-47F3-9D83-16D338FB3658}">
  <ds:schemaRefs>
    <ds:schemaRef ds:uri="http://schemas.microsoft.com/office/infopath/2007/PartnerControls"/>
    <ds:schemaRef ds:uri="http://purl.org/dc/elements/1.1/"/>
    <ds:schemaRef ds:uri="http://schemas.microsoft.com/office/2006/metadata/properties"/>
    <ds:schemaRef ds:uri="http://schemas.microsoft.com/office/2006/documentManagement/types"/>
    <ds:schemaRef ds:uri="http://purl.org/dc/terms/"/>
    <ds:schemaRef ds:uri="http://schemas.openxmlformats.org/package/2006/metadata/core-properties"/>
    <ds:schemaRef ds:uri="http://purl.org/dc/dcmitype/"/>
    <ds:schemaRef ds:uri="c9dcc522-c429-48de-8cf2-8b16803e7af8"/>
    <ds:schemaRef ds:uri="ff2e5160-b6c1-44e6-a319-6bb4a9bb3553"/>
    <ds:schemaRef ds:uri="http://www.w3.org/XML/1998/namespace"/>
  </ds:schemaRefs>
</ds:datastoreItem>
</file>

<file path=customXml/itemProps3.xml><?xml version="1.0" encoding="utf-8"?>
<ds:datastoreItem xmlns:ds="http://schemas.openxmlformats.org/officeDocument/2006/customXml" ds:itemID="{1A00063F-4B27-4DE5-A1AB-3E5A4D8FFEB1}">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ff2e5160-b6c1-44e6-a319-6bb4a9bb3553"/>
    <ds:schemaRef ds:uri="c9dcc522-c429-48de-8cf2-8b16803e7af8"/>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Metadata/LabelInfo.xml><?xml version="1.0" encoding="utf-8"?>
<clbl:labelList xmlns:clbl="http://schemas.microsoft.com/office/2020/mipLabelMetadata">
  <clbl:label id="{37c354b2-85b0-47f5-b222-07b48d774ee3}" enabled="0" method="" siteId="{37c354b2-85b0-47f5-b222-07b48d774ee3}" removed="1"/>
</clbl:labelList>
</file>

<file path=docProps/app.xml><?xml version="1.0" encoding="utf-8"?>
<Properties xmlns="http://schemas.openxmlformats.org/officeDocument/2006/extended-properties" xmlns:vt="http://schemas.openxmlformats.org/officeDocument/2006/docPropsVTypes">
  <Template/>
  <TotalTime>6013</TotalTime>
  <Words>3123</Words>
  <Application>Microsoft Office PowerPoint</Application>
  <PresentationFormat>On-screen Show (4:3)</PresentationFormat>
  <Paragraphs>271</Paragraphs>
  <Slides>25</Slides>
  <Notes>25</Notes>
  <HiddenSlides>0</HiddenSlides>
  <MMClips>0</MMClips>
  <ScaleCrop>false</ScaleCrop>
  <HeadingPairs>
    <vt:vector size="6" baseType="variant">
      <vt:variant>
        <vt:lpstr>Fonts Used</vt:lpstr>
      </vt:variant>
      <vt:variant>
        <vt:i4>9</vt:i4>
      </vt:variant>
      <vt:variant>
        <vt:lpstr>Theme</vt:lpstr>
      </vt:variant>
      <vt:variant>
        <vt:i4>2</vt:i4>
      </vt:variant>
      <vt:variant>
        <vt:lpstr>Slide Titles</vt:lpstr>
      </vt:variant>
      <vt:variant>
        <vt:i4>25</vt:i4>
      </vt:variant>
    </vt:vector>
  </HeadingPairs>
  <TitlesOfParts>
    <vt:vector size="36" baseType="lpstr">
      <vt:lpstr>arial</vt:lpstr>
      <vt:lpstr>arial</vt:lpstr>
      <vt:lpstr>Calibri</vt:lpstr>
      <vt:lpstr>Calibri Light</vt:lpstr>
      <vt:lpstr>lato</vt:lpstr>
      <vt:lpstr>Symbol</vt:lpstr>
      <vt:lpstr>Times</vt:lpstr>
      <vt:lpstr>Times New Roman</vt:lpstr>
      <vt:lpstr>Wingdings</vt:lpstr>
      <vt:lpstr>Blank Presentation</vt:lpstr>
      <vt:lpstr>Custom Design</vt:lpstr>
      <vt:lpstr>PowerPoint Presentation</vt:lpstr>
      <vt:lpstr>PowerPoint Presentation</vt:lpstr>
      <vt:lpstr>PowerPoint Presentation</vt:lpstr>
      <vt:lpstr>Direct work for children/young people/families</vt:lpstr>
      <vt:lpstr>Process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뿿��</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Ri Br</dc:creator>
  <cp:lastModifiedBy>Jennie Dobson</cp:lastModifiedBy>
  <cp:revision>405</cp:revision>
  <cp:lastPrinted>2006-02-09T16:57:42Z</cp:lastPrinted>
  <dcterms:created xsi:type="dcterms:W3CDTF">2006-02-07T13:07:40Z</dcterms:created>
  <dcterms:modified xsi:type="dcterms:W3CDTF">2023-07-18T18:07:44Z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_ip_UnifiedCompliancePolicyUIAction">
    <vt:lpwstr/>
  </property>
  <property fmtid="{D5CDD505-2E9C-101B-9397-08002B2CF9AE}" pid="3" name="_ip_UnifiedCompliancePolicyProperties">
    <vt:lpwstr/>
  </property>
  <property fmtid="{D5CDD505-2E9C-101B-9397-08002B2CF9AE}" pid="4" name="ContentTypeId">
    <vt:lpwstr>0x0101007F9E62FE48BFFC4A84E62710D184484D</vt:lpwstr>
  </property>
</Properties>
</file>